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ink/ink2.xml" ContentType="application/inkml+xml"/>
  <Override PartName="/ppt/ink/ink1.xml" ContentType="application/inkml+xml"/>
  <Override PartName="/ppt/ink/ink3.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4"/>
  </p:notesMasterIdLst>
  <p:sldIdLst>
    <p:sldId id="256" r:id="rId2"/>
    <p:sldId id="268" r:id="rId3"/>
    <p:sldId id="257" r:id="rId4"/>
    <p:sldId id="258" r:id="rId5"/>
    <p:sldId id="260" r:id="rId6"/>
    <p:sldId id="264" r:id="rId7"/>
    <p:sldId id="265" r:id="rId8"/>
    <p:sldId id="266" r:id="rId9"/>
    <p:sldId id="259" r:id="rId10"/>
    <p:sldId id="261" r:id="rId11"/>
    <p:sldId id="262" r:id="rId12"/>
    <p:sldId id="263" r:id="rId1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6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51ED55-8BD1-4D07-8296-0926ED6FB9D3}" v="1297" dt="2023-10-05T18:46:29.55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p:scale>
          <a:sx n="50" d="100"/>
          <a:sy n="50" d="100"/>
        </p:scale>
        <p:origin x="1284"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ADRIEL RODRIGUEZ NARVAEZ" userId="4a1273fd-a287-4089-9e9e-47add2398aa3" providerId="ADAL" clId="{C551ED55-8BD1-4D07-8296-0926ED6FB9D3}"/>
    <pc:docChg chg="undo custSel addSld delSld modSld">
      <pc:chgData name="CHRISTIAN ADRIEL RODRIGUEZ NARVAEZ" userId="4a1273fd-a287-4089-9e9e-47add2398aa3" providerId="ADAL" clId="{C551ED55-8BD1-4D07-8296-0926ED6FB9D3}" dt="2023-10-05T18:46:29.551" v="3622"/>
      <pc:docMkLst>
        <pc:docMk/>
      </pc:docMkLst>
      <pc:sldChg chg="addSp delSp modSp mod">
        <pc:chgData name="CHRISTIAN ADRIEL RODRIGUEZ NARVAEZ" userId="4a1273fd-a287-4089-9e9e-47add2398aa3" providerId="ADAL" clId="{C551ED55-8BD1-4D07-8296-0926ED6FB9D3}" dt="2023-10-05T04:46:11.135" v="3615" actId="20577"/>
        <pc:sldMkLst>
          <pc:docMk/>
          <pc:sldMk cId="2803979184" sldId="256"/>
        </pc:sldMkLst>
        <pc:spChg chg="mod">
          <ac:chgData name="CHRISTIAN ADRIEL RODRIGUEZ NARVAEZ" userId="4a1273fd-a287-4089-9e9e-47add2398aa3" providerId="ADAL" clId="{C551ED55-8BD1-4D07-8296-0926ED6FB9D3}" dt="2023-10-05T04:46:11.135" v="3615" actId="20577"/>
          <ac:spMkLst>
            <pc:docMk/>
            <pc:sldMk cId="2803979184" sldId="256"/>
            <ac:spMk id="2" creationId="{9CE56463-A8CE-F152-A74D-67EBF30A67EE}"/>
          </ac:spMkLst>
        </pc:spChg>
        <pc:spChg chg="mod">
          <ac:chgData name="CHRISTIAN ADRIEL RODRIGUEZ NARVAEZ" userId="4a1273fd-a287-4089-9e9e-47add2398aa3" providerId="ADAL" clId="{C551ED55-8BD1-4D07-8296-0926ED6FB9D3}" dt="2023-10-04T17:41:40.729" v="3422" actId="404"/>
          <ac:spMkLst>
            <pc:docMk/>
            <pc:sldMk cId="2803979184" sldId="256"/>
            <ac:spMk id="3" creationId="{7D0F36E5-EC32-E198-8675-325094056690}"/>
          </ac:spMkLst>
        </pc:spChg>
        <pc:spChg chg="add del mod">
          <ac:chgData name="CHRISTIAN ADRIEL RODRIGUEZ NARVAEZ" userId="4a1273fd-a287-4089-9e9e-47add2398aa3" providerId="ADAL" clId="{C551ED55-8BD1-4D07-8296-0926ED6FB9D3}" dt="2023-10-04T17:42:03.847" v="3440" actId="478"/>
          <ac:spMkLst>
            <pc:docMk/>
            <pc:sldMk cId="2803979184" sldId="256"/>
            <ac:spMk id="5" creationId="{F7254C0E-9CB4-C429-ACFD-164663C72EBD}"/>
          </ac:spMkLst>
        </pc:spChg>
      </pc:sldChg>
      <pc:sldChg chg="addSp delSp modSp new mod">
        <pc:chgData name="CHRISTIAN ADRIEL RODRIGUEZ NARVAEZ" userId="4a1273fd-a287-4089-9e9e-47add2398aa3" providerId="ADAL" clId="{C551ED55-8BD1-4D07-8296-0926ED6FB9D3}" dt="2023-10-05T18:46:29.551" v="3622"/>
        <pc:sldMkLst>
          <pc:docMk/>
          <pc:sldMk cId="279289287" sldId="264"/>
        </pc:sldMkLst>
        <pc:spChg chg="mod">
          <ac:chgData name="CHRISTIAN ADRIEL RODRIGUEZ NARVAEZ" userId="4a1273fd-a287-4089-9e9e-47add2398aa3" providerId="ADAL" clId="{C551ED55-8BD1-4D07-8296-0926ED6FB9D3}" dt="2023-10-04T15:51:12.760" v="88" actId="790"/>
          <ac:spMkLst>
            <pc:docMk/>
            <pc:sldMk cId="279289287" sldId="264"/>
            <ac:spMk id="2" creationId="{0967BF12-9C25-F7DD-7796-8C16553FF80C}"/>
          </ac:spMkLst>
        </pc:spChg>
        <pc:spChg chg="mod">
          <ac:chgData name="CHRISTIAN ADRIEL RODRIGUEZ NARVAEZ" userId="4a1273fd-a287-4089-9e9e-47add2398aa3" providerId="ADAL" clId="{C551ED55-8BD1-4D07-8296-0926ED6FB9D3}" dt="2023-10-04T16:47:05.420" v="900" actId="404"/>
          <ac:spMkLst>
            <pc:docMk/>
            <pc:sldMk cId="279289287" sldId="264"/>
            <ac:spMk id="3" creationId="{FAF599F3-7922-7160-6A9F-EC3000191F68}"/>
          </ac:spMkLst>
        </pc:spChg>
        <pc:spChg chg="add mod">
          <ac:chgData name="CHRISTIAN ADRIEL RODRIGUEZ NARVAEZ" userId="4a1273fd-a287-4089-9e9e-47add2398aa3" providerId="ADAL" clId="{C551ED55-8BD1-4D07-8296-0926ED6FB9D3}" dt="2023-10-04T16:51:14.515" v="1115" actId="20577"/>
          <ac:spMkLst>
            <pc:docMk/>
            <pc:sldMk cId="279289287" sldId="264"/>
            <ac:spMk id="5" creationId="{93FD824F-66B1-C15C-9F54-339B6FB7BB38}"/>
          </ac:spMkLst>
        </pc:spChg>
        <pc:spChg chg="add mod">
          <ac:chgData name="CHRISTIAN ADRIEL RODRIGUEZ NARVAEZ" userId="4a1273fd-a287-4089-9e9e-47add2398aa3" providerId="ADAL" clId="{C551ED55-8BD1-4D07-8296-0926ED6FB9D3}" dt="2023-10-04T16:47:12.895" v="903" actId="1076"/>
          <ac:spMkLst>
            <pc:docMk/>
            <pc:sldMk cId="279289287" sldId="264"/>
            <ac:spMk id="6" creationId="{106BAB7D-7491-01A7-2344-465C077A7679}"/>
          </ac:spMkLst>
        </pc:spChg>
        <pc:spChg chg="add mod">
          <ac:chgData name="CHRISTIAN ADRIEL RODRIGUEZ NARVAEZ" userId="4a1273fd-a287-4089-9e9e-47add2398aa3" providerId="ADAL" clId="{C551ED55-8BD1-4D07-8296-0926ED6FB9D3}" dt="2023-10-04T16:48:32.285" v="969" actId="1076"/>
          <ac:spMkLst>
            <pc:docMk/>
            <pc:sldMk cId="279289287" sldId="264"/>
            <ac:spMk id="7" creationId="{4FB57389-884C-3657-5724-5BA3EF05A793}"/>
          </ac:spMkLst>
        </pc:spChg>
        <pc:spChg chg="add mod">
          <ac:chgData name="CHRISTIAN ADRIEL RODRIGUEZ NARVAEZ" userId="4a1273fd-a287-4089-9e9e-47add2398aa3" providerId="ADAL" clId="{C551ED55-8BD1-4D07-8296-0926ED6FB9D3}" dt="2023-10-04T16:47:11.120" v="902" actId="1076"/>
          <ac:spMkLst>
            <pc:docMk/>
            <pc:sldMk cId="279289287" sldId="264"/>
            <ac:spMk id="8" creationId="{E352A688-527E-B7DA-9174-DD149D0606CF}"/>
          </ac:spMkLst>
        </pc:spChg>
        <pc:spChg chg="add del mod">
          <ac:chgData name="CHRISTIAN ADRIEL RODRIGUEZ NARVAEZ" userId="4a1273fd-a287-4089-9e9e-47add2398aa3" providerId="ADAL" clId="{C551ED55-8BD1-4D07-8296-0926ED6FB9D3}" dt="2023-10-04T16:48:25.562" v="968" actId="478"/>
          <ac:spMkLst>
            <pc:docMk/>
            <pc:sldMk cId="279289287" sldId="264"/>
            <ac:spMk id="9" creationId="{D4C5F209-1979-4442-1D4E-BB334AE55773}"/>
          </ac:spMkLst>
        </pc:spChg>
        <pc:spChg chg="add mod">
          <ac:chgData name="CHRISTIAN ADRIEL RODRIGUEZ NARVAEZ" userId="4a1273fd-a287-4089-9e9e-47add2398aa3" providerId="ADAL" clId="{C551ED55-8BD1-4D07-8296-0926ED6FB9D3}" dt="2023-10-04T16:49:54.057" v="1023" actId="14100"/>
          <ac:spMkLst>
            <pc:docMk/>
            <pc:sldMk cId="279289287" sldId="264"/>
            <ac:spMk id="10" creationId="{CA5E84F2-4589-B690-E7A4-ACE6A340557D}"/>
          </ac:spMkLst>
        </pc:spChg>
        <pc:spChg chg="add mod">
          <ac:chgData name="CHRISTIAN ADRIEL RODRIGUEZ NARVAEZ" userId="4a1273fd-a287-4089-9e9e-47add2398aa3" providerId="ADAL" clId="{C551ED55-8BD1-4D07-8296-0926ED6FB9D3}" dt="2023-10-04T16:51:16.279" v="1118" actId="20577"/>
          <ac:spMkLst>
            <pc:docMk/>
            <pc:sldMk cId="279289287" sldId="264"/>
            <ac:spMk id="11" creationId="{85C869BB-6DDB-B544-BDE8-8BAC0A4E6E6A}"/>
          </ac:spMkLst>
        </pc:spChg>
        <pc:spChg chg="add mod">
          <ac:chgData name="CHRISTIAN ADRIEL RODRIGUEZ NARVAEZ" userId="4a1273fd-a287-4089-9e9e-47add2398aa3" providerId="ADAL" clId="{C551ED55-8BD1-4D07-8296-0926ED6FB9D3}" dt="2023-10-04T16:51:18.285" v="1121" actId="20577"/>
          <ac:spMkLst>
            <pc:docMk/>
            <pc:sldMk cId="279289287" sldId="264"/>
            <ac:spMk id="12" creationId="{4F53ED0E-4837-529D-0A11-7FD66E614DC7}"/>
          </ac:spMkLst>
        </pc:spChg>
        <pc:spChg chg="add">
          <ac:chgData name="CHRISTIAN ADRIEL RODRIGUEZ NARVAEZ" userId="4a1273fd-a287-4089-9e9e-47add2398aa3" providerId="ADAL" clId="{C551ED55-8BD1-4D07-8296-0926ED6FB9D3}" dt="2023-10-04T16:52:45.944" v="1122" actId="11529"/>
          <ac:spMkLst>
            <pc:docMk/>
            <pc:sldMk cId="279289287" sldId="264"/>
            <ac:spMk id="13" creationId="{2C926E74-C2D8-6C26-C074-89F727E6B409}"/>
          </ac:spMkLst>
        </pc:spChg>
        <pc:graphicFrameChg chg="add mod modGraphic">
          <ac:chgData name="CHRISTIAN ADRIEL RODRIGUEZ NARVAEZ" userId="4a1273fd-a287-4089-9e9e-47add2398aa3" providerId="ADAL" clId="{C551ED55-8BD1-4D07-8296-0926ED6FB9D3}" dt="2023-10-04T16:49:38.036" v="1016" actId="20577"/>
          <ac:graphicFrameMkLst>
            <pc:docMk/>
            <pc:sldMk cId="279289287" sldId="264"/>
            <ac:graphicFrameMk id="4" creationId="{8E9B5F51-DE87-D445-7508-97CA4CBBD0FA}"/>
          </ac:graphicFrameMkLst>
        </pc:graphicFrameChg>
        <pc:inkChg chg="add">
          <ac:chgData name="CHRISTIAN ADRIEL RODRIGUEZ NARVAEZ" userId="4a1273fd-a287-4089-9e9e-47add2398aa3" providerId="ADAL" clId="{C551ED55-8BD1-4D07-8296-0926ED6FB9D3}" dt="2023-10-05T18:46:29.551" v="3622"/>
          <ac:inkMkLst>
            <pc:docMk/>
            <pc:sldMk cId="279289287" sldId="264"/>
            <ac:inkMk id="9" creationId="{2FEBAC66-8DA4-4010-344B-8838061592B0}"/>
          </ac:inkMkLst>
        </pc:inkChg>
      </pc:sldChg>
      <pc:sldChg chg="addSp delSp modSp new mod">
        <pc:chgData name="CHRISTIAN ADRIEL RODRIGUEZ NARVAEZ" userId="4a1273fd-a287-4089-9e9e-47add2398aa3" providerId="ADAL" clId="{C551ED55-8BD1-4D07-8296-0926ED6FB9D3}" dt="2023-10-05T18:46:29.551" v="3622"/>
        <pc:sldMkLst>
          <pc:docMk/>
          <pc:sldMk cId="1677811653" sldId="265"/>
        </pc:sldMkLst>
        <pc:spChg chg="mod">
          <ac:chgData name="CHRISTIAN ADRIEL RODRIGUEZ NARVAEZ" userId="4a1273fd-a287-4089-9e9e-47add2398aa3" providerId="ADAL" clId="{C551ED55-8BD1-4D07-8296-0926ED6FB9D3}" dt="2023-10-04T16:54:02.528" v="1163" actId="27636"/>
          <ac:spMkLst>
            <pc:docMk/>
            <pc:sldMk cId="1677811653" sldId="265"/>
            <ac:spMk id="2" creationId="{021D77FA-F272-ECFF-D721-9827967E49D7}"/>
          </ac:spMkLst>
        </pc:spChg>
        <pc:spChg chg="mod">
          <ac:chgData name="CHRISTIAN ADRIEL RODRIGUEZ NARVAEZ" userId="4a1273fd-a287-4089-9e9e-47add2398aa3" providerId="ADAL" clId="{C551ED55-8BD1-4D07-8296-0926ED6FB9D3}" dt="2023-10-04T17:06:05.403" v="1797" actId="1076"/>
          <ac:spMkLst>
            <pc:docMk/>
            <pc:sldMk cId="1677811653" sldId="265"/>
            <ac:spMk id="3" creationId="{2B64C2E7-F256-DC1F-4A37-A5083DAF5DB2}"/>
          </ac:spMkLst>
        </pc:spChg>
        <pc:spChg chg="add mod ord">
          <ac:chgData name="CHRISTIAN ADRIEL RODRIGUEZ NARVAEZ" userId="4a1273fd-a287-4089-9e9e-47add2398aa3" providerId="ADAL" clId="{C551ED55-8BD1-4D07-8296-0926ED6FB9D3}" dt="2023-10-05T18:30:09.328" v="3617" actId="1076"/>
          <ac:spMkLst>
            <pc:docMk/>
            <pc:sldMk cId="1677811653" sldId="265"/>
            <ac:spMk id="4" creationId="{26C82811-F4DE-E98E-2BCA-CA4C179492DB}"/>
          </ac:spMkLst>
        </pc:spChg>
        <pc:spChg chg="add mod">
          <ac:chgData name="CHRISTIAN ADRIEL RODRIGUEZ NARVAEZ" userId="4a1273fd-a287-4089-9e9e-47add2398aa3" providerId="ADAL" clId="{C551ED55-8BD1-4D07-8296-0926ED6FB9D3}" dt="2023-10-04T17:06:07.805" v="1798" actId="1076"/>
          <ac:spMkLst>
            <pc:docMk/>
            <pc:sldMk cId="1677811653" sldId="265"/>
            <ac:spMk id="6" creationId="{2303669F-7B27-0A0B-7B7F-2C3D71608887}"/>
          </ac:spMkLst>
        </pc:spChg>
        <pc:spChg chg="add mod">
          <ac:chgData name="CHRISTIAN ADRIEL RODRIGUEZ NARVAEZ" userId="4a1273fd-a287-4089-9e9e-47add2398aa3" providerId="ADAL" clId="{C551ED55-8BD1-4D07-8296-0926ED6FB9D3}" dt="2023-10-04T17:06:11.274" v="1799" actId="1076"/>
          <ac:spMkLst>
            <pc:docMk/>
            <pc:sldMk cId="1677811653" sldId="265"/>
            <ac:spMk id="9" creationId="{446062E0-2203-4A92-2B11-2C93D8239CFC}"/>
          </ac:spMkLst>
        </pc:spChg>
        <pc:spChg chg="add mod">
          <ac:chgData name="CHRISTIAN ADRIEL RODRIGUEZ NARVAEZ" userId="4a1273fd-a287-4089-9e9e-47add2398aa3" providerId="ADAL" clId="{C551ED55-8BD1-4D07-8296-0926ED6FB9D3}" dt="2023-10-04T17:12:03.706" v="1978" actId="1076"/>
          <ac:spMkLst>
            <pc:docMk/>
            <pc:sldMk cId="1677811653" sldId="265"/>
            <ac:spMk id="11" creationId="{6787984B-16D2-48CF-1927-31507CFB6F50}"/>
          </ac:spMkLst>
        </pc:spChg>
        <pc:spChg chg="add mod">
          <ac:chgData name="CHRISTIAN ADRIEL RODRIGUEZ NARVAEZ" userId="4a1273fd-a287-4089-9e9e-47add2398aa3" providerId="ADAL" clId="{C551ED55-8BD1-4D07-8296-0926ED6FB9D3}" dt="2023-10-04T17:11:51.381" v="1971" actId="1076"/>
          <ac:spMkLst>
            <pc:docMk/>
            <pc:sldMk cId="1677811653" sldId="265"/>
            <ac:spMk id="21" creationId="{573790B4-F0EF-C8A8-E5BD-D33E93363329}"/>
          </ac:spMkLst>
        </pc:spChg>
        <pc:picChg chg="add del mod">
          <ac:chgData name="CHRISTIAN ADRIEL RODRIGUEZ NARVAEZ" userId="4a1273fd-a287-4089-9e9e-47add2398aa3" providerId="ADAL" clId="{C551ED55-8BD1-4D07-8296-0926ED6FB9D3}" dt="2023-10-04T17:03:28.747" v="1616" actId="478"/>
          <ac:picMkLst>
            <pc:docMk/>
            <pc:sldMk cId="1677811653" sldId="265"/>
            <ac:picMk id="8" creationId="{1CD07B97-D9B7-D968-CE55-69221A6F5146}"/>
          </ac:picMkLst>
        </pc:picChg>
        <pc:inkChg chg="add">
          <ac:chgData name="CHRISTIAN ADRIEL RODRIGUEZ NARVAEZ" userId="4a1273fd-a287-4089-9e9e-47add2398aa3" providerId="ADAL" clId="{C551ED55-8BD1-4D07-8296-0926ED6FB9D3}" dt="2023-10-05T18:46:29.551" v="3622"/>
          <ac:inkMkLst>
            <pc:docMk/>
            <pc:sldMk cId="1677811653" sldId="265"/>
            <ac:inkMk id="5" creationId="{E29A6529-61B4-89CD-7F61-343A89FB494C}"/>
          </ac:inkMkLst>
        </pc:inkChg>
        <pc:cxnChg chg="add mod">
          <ac:chgData name="CHRISTIAN ADRIEL RODRIGUEZ NARVAEZ" userId="4a1273fd-a287-4089-9e9e-47add2398aa3" providerId="ADAL" clId="{C551ED55-8BD1-4D07-8296-0926ED6FB9D3}" dt="2023-10-04T17:11:03.773" v="1880" actId="14100"/>
          <ac:cxnSpMkLst>
            <pc:docMk/>
            <pc:sldMk cId="1677811653" sldId="265"/>
            <ac:cxnSpMk id="13" creationId="{DC53B4A9-56F9-EA67-7A17-E869EC0F0021}"/>
          </ac:cxnSpMkLst>
        </pc:cxnChg>
      </pc:sldChg>
      <pc:sldChg chg="addSp delSp modSp new mod">
        <pc:chgData name="CHRISTIAN ADRIEL RODRIGUEZ NARVAEZ" userId="4a1273fd-a287-4089-9e9e-47add2398aa3" providerId="ADAL" clId="{C551ED55-8BD1-4D07-8296-0926ED6FB9D3}" dt="2023-10-05T18:46:29.551" v="3622"/>
        <pc:sldMkLst>
          <pc:docMk/>
          <pc:sldMk cId="454524819" sldId="266"/>
        </pc:sldMkLst>
        <pc:spChg chg="mod">
          <ac:chgData name="CHRISTIAN ADRIEL RODRIGUEZ NARVAEZ" userId="4a1273fd-a287-4089-9e9e-47add2398aa3" providerId="ADAL" clId="{C551ED55-8BD1-4D07-8296-0926ED6FB9D3}" dt="2023-10-04T17:12:58.890" v="2011" actId="20577"/>
          <ac:spMkLst>
            <pc:docMk/>
            <pc:sldMk cId="454524819" sldId="266"/>
            <ac:spMk id="2" creationId="{9E519DF3-937A-3FC4-65AB-28E23DE9C3B5}"/>
          </ac:spMkLst>
        </pc:spChg>
        <pc:spChg chg="mod">
          <ac:chgData name="CHRISTIAN ADRIEL RODRIGUEZ NARVAEZ" userId="4a1273fd-a287-4089-9e9e-47add2398aa3" providerId="ADAL" clId="{C551ED55-8BD1-4D07-8296-0926ED6FB9D3}" dt="2023-10-05T18:33:23.068" v="3619" actId="1076"/>
          <ac:spMkLst>
            <pc:docMk/>
            <pc:sldMk cId="454524819" sldId="266"/>
            <ac:spMk id="3" creationId="{7657A50F-6071-49EA-45F7-EFFCD30FF041}"/>
          </ac:spMkLst>
        </pc:spChg>
        <pc:spChg chg="add mod">
          <ac:chgData name="CHRISTIAN ADRIEL RODRIGUEZ NARVAEZ" userId="4a1273fd-a287-4089-9e9e-47add2398aa3" providerId="ADAL" clId="{C551ED55-8BD1-4D07-8296-0926ED6FB9D3}" dt="2023-10-05T18:35:12.016" v="3621" actId="20577"/>
          <ac:spMkLst>
            <pc:docMk/>
            <pc:sldMk cId="454524819" sldId="266"/>
            <ac:spMk id="5" creationId="{9D3FA59A-3CDE-73F5-6D7E-C455CC8C0271}"/>
          </ac:spMkLst>
        </pc:spChg>
        <pc:spChg chg="add mod">
          <ac:chgData name="CHRISTIAN ADRIEL RODRIGUEZ NARVAEZ" userId="4a1273fd-a287-4089-9e9e-47add2398aa3" providerId="ADAL" clId="{C551ED55-8BD1-4D07-8296-0926ED6FB9D3}" dt="2023-10-04T17:38:08.846" v="3222" actId="1076"/>
          <ac:spMkLst>
            <pc:docMk/>
            <pc:sldMk cId="454524819" sldId="266"/>
            <ac:spMk id="6" creationId="{756B1A1D-FA1A-21A4-548B-196185CFF62A}"/>
          </ac:spMkLst>
        </pc:spChg>
        <pc:spChg chg="add del">
          <ac:chgData name="CHRISTIAN ADRIEL RODRIGUEZ NARVAEZ" userId="4a1273fd-a287-4089-9e9e-47add2398aa3" providerId="ADAL" clId="{C551ED55-8BD1-4D07-8296-0926ED6FB9D3}" dt="2023-10-04T17:26:11.871" v="2566"/>
          <ac:spMkLst>
            <pc:docMk/>
            <pc:sldMk cId="454524819" sldId="266"/>
            <ac:spMk id="7" creationId="{28AE1941-99CB-EBCE-8027-1A7635E42F40}"/>
          </ac:spMkLst>
        </pc:spChg>
        <pc:spChg chg="add del">
          <ac:chgData name="CHRISTIAN ADRIEL RODRIGUEZ NARVAEZ" userId="4a1273fd-a287-4089-9e9e-47add2398aa3" providerId="ADAL" clId="{C551ED55-8BD1-4D07-8296-0926ED6FB9D3}" dt="2023-10-04T17:26:14.726" v="2569"/>
          <ac:spMkLst>
            <pc:docMk/>
            <pc:sldMk cId="454524819" sldId="266"/>
            <ac:spMk id="8" creationId="{E175BC92-5EF7-4A6D-7D5A-80B35B35B206}"/>
          </ac:spMkLst>
        </pc:spChg>
        <pc:inkChg chg="add">
          <ac:chgData name="CHRISTIAN ADRIEL RODRIGUEZ NARVAEZ" userId="4a1273fd-a287-4089-9e9e-47add2398aa3" providerId="ADAL" clId="{C551ED55-8BD1-4D07-8296-0926ED6FB9D3}" dt="2023-10-05T18:46:29.551" v="3622"/>
          <ac:inkMkLst>
            <pc:docMk/>
            <pc:sldMk cId="454524819" sldId="266"/>
            <ac:inkMk id="4" creationId="{ED521754-9FD0-B892-E7EC-BDF5DE9CF40A}"/>
          </ac:inkMkLst>
        </pc:inkChg>
      </pc:sldChg>
      <pc:sldChg chg="modSp new del mod">
        <pc:chgData name="CHRISTIAN ADRIEL RODRIGUEZ NARVAEZ" userId="4a1273fd-a287-4089-9e9e-47add2398aa3" providerId="ADAL" clId="{C551ED55-8BD1-4D07-8296-0926ED6FB9D3}" dt="2023-10-04T17:45:40.879" v="3521" actId="47"/>
        <pc:sldMkLst>
          <pc:docMk/>
          <pc:sldMk cId="2924838892" sldId="267"/>
        </pc:sldMkLst>
        <pc:spChg chg="mod">
          <ac:chgData name="CHRISTIAN ADRIEL RODRIGUEZ NARVAEZ" userId="4a1273fd-a287-4089-9e9e-47add2398aa3" providerId="ADAL" clId="{C551ED55-8BD1-4D07-8296-0926ED6FB9D3}" dt="2023-10-04T17:42:13.158" v="3457" actId="20577"/>
          <ac:spMkLst>
            <pc:docMk/>
            <pc:sldMk cId="2924838892" sldId="267"/>
            <ac:spMk id="2" creationId="{92CBA4AE-8A63-F08B-1D19-82A3EB61ED22}"/>
          </ac:spMkLst>
        </pc:spChg>
        <pc:spChg chg="mod">
          <ac:chgData name="CHRISTIAN ADRIEL RODRIGUEZ NARVAEZ" userId="4a1273fd-a287-4089-9e9e-47add2398aa3" providerId="ADAL" clId="{C551ED55-8BD1-4D07-8296-0926ED6FB9D3}" dt="2023-10-04T17:43:26.500" v="3459" actId="207"/>
          <ac:spMkLst>
            <pc:docMk/>
            <pc:sldMk cId="2924838892" sldId="267"/>
            <ac:spMk id="3" creationId="{765118DA-74B5-9C5E-27AD-02FE0ECE3CA7}"/>
          </ac:spMkLst>
        </pc:spChg>
      </pc:sldChg>
      <pc:sldChg chg="addSp delSp modSp new mod">
        <pc:chgData name="CHRISTIAN ADRIEL RODRIGUEZ NARVAEZ" userId="4a1273fd-a287-4089-9e9e-47add2398aa3" providerId="ADAL" clId="{C551ED55-8BD1-4D07-8296-0926ED6FB9D3}" dt="2023-10-04T17:45:46.059" v="3522" actId="1076"/>
        <pc:sldMkLst>
          <pc:docMk/>
          <pc:sldMk cId="3843414090" sldId="268"/>
        </pc:sldMkLst>
        <pc:spChg chg="mod">
          <ac:chgData name="CHRISTIAN ADRIEL RODRIGUEZ NARVAEZ" userId="4a1273fd-a287-4089-9e9e-47add2398aa3" providerId="ADAL" clId="{C551ED55-8BD1-4D07-8296-0926ED6FB9D3}" dt="2023-10-04T17:45:38.259" v="3520" actId="1076"/>
          <ac:spMkLst>
            <pc:docMk/>
            <pc:sldMk cId="3843414090" sldId="268"/>
            <ac:spMk id="2" creationId="{ED4B3FF6-3A46-F8D8-E36C-B0FF72BB8BB5}"/>
          </ac:spMkLst>
        </pc:spChg>
        <pc:spChg chg="del">
          <ac:chgData name="CHRISTIAN ADRIEL RODRIGUEZ NARVAEZ" userId="4a1273fd-a287-4089-9e9e-47add2398aa3" providerId="ADAL" clId="{C551ED55-8BD1-4D07-8296-0926ED6FB9D3}" dt="2023-10-04T17:43:59.955" v="3474" actId="478"/>
          <ac:spMkLst>
            <pc:docMk/>
            <pc:sldMk cId="3843414090" sldId="268"/>
            <ac:spMk id="3" creationId="{66BE7745-286E-6ED6-83B3-DFC72C778AAE}"/>
          </ac:spMkLst>
        </pc:spChg>
        <pc:picChg chg="add mod">
          <ac:chgData name="CHRISTIAN ADRIEL RODRIGUEZ NARVAEZ" userId="4a1273fd-a287-4089-9e9e-47add2398aa3" providerId="ADAL" clId="{C551ED55-8BD1-4D07-8296-0926ED6FB9D3}" dt="2023-10-04T17:45:46.059" v="3522" actId="1076"/>
          <ac:picMkLst>
            <pc:docMk/>
            <pc:sldMk cId="3843414090" sldId="268"/>
            <ac:picMk id="2050" creationId="{98354B6E-14DE-401A-8E7F-395876FB2C44}"/>
          </ac:picMkLst>
        </pc:picChg>
      </pc:sldChg>
    </pc:docChg>
  </pc:docChgLst>
  <pc:docChgLst>
    <pc:chgData name="CHRISTIAN ADRIEL RODRIGUEZ NARVAEZ" userId="4a1273fd-a287-4089-9e9e-47add2398aa3" providerId="ADAL" clId="{C146D586-5817-4ACD-8F37-3875C2D9CB8A}"/>
    <pc:docChg chg="undo custSel addSld modSld">
      <pc:chgData name="CHRISTIAN ADRIEL RODRIGUEZ NARVAEZ" userId="4a1273fd-a287-4089-9e9e-47add2398aa3" providerId="ADAL" clId="{C146D586-5817-4ACD-8F37-3875C2D9CB8A}" dt="2023-09-22T02:42:57.095" v="1612" actId="26606"/>
      <pc:docMkLst>
        <pc:docMk/>
      </pc:docMkLst>
      <pc:sldChg chg="addSp modSp">
        <pc:chgData name="CHRISTIAN ADRIEL RODRIGUEZ NARVAEZ" userId="4a1273fd-a287-4089-9e9e-47add2398aa3" providerId="ADAL" clId="{C146D586-5817-4ACD-8F37-3875C2D9CB8A}" dt="2023-09-20T00:28:13.577" v="6" actId="1076"/>
        <pc:sldMkLst>
          <pc:docMk/>
          <pc:sldMk cId="1874181102" sldId="257"/>
        </pc:sldMkLst>
        <pc:picChg chg="add mod">
          <ac:chgData name="CHRISTIAN ADRIEL RODRIGUEZ NARVAEZ" userId="4a1273fd-a287-4089-9e9e-47add2398aa3" providerId="ADAL" clId="{C146D586-5817-4ACD-8F37-3875C2D9CB8A}" dt="2023-09-20T00:28:13.577" v="6" actId="1076"/>
          <ac:picMkLst>
            <pc:docMk/>
            <pc:sldMk cId="1874181102" sldId="257"/>
            <ac:picMk id="1026" creationId="{D44F808B-2D53-EEB0-0167-CDAD0A34E31B}"/>
          </ac:picMkLst>
        </pc:picChg>
      </pc:sldChg>
      <pc:sldChg chg="addSp delSp modSp mod setBg">
        <pc:chgData name="CHRISTIAN ADRIEL RODRIGUEZ NARVAEZ" userId="4a1273fd-a287-4089-9e9e-47add2398aa3" providerId="ADAL" clId="{C146D586-5817-4ACD-8F37-3875C2D9CB8A}" dt="2023-09-22T01:20:28.318" v="1493" actId="207"/>
        <pc:sldMkLst>
          <pc:docMk/>
          <pc:sldMk cId="18382856" sldId="259"/>
        </pc:sldMkLst>
        <pc:spChg chg="mod">
          <ac:chgData name="CHRISTIAN ADRIEL RODRIGUEZ NARVAEZ" userId="4a1273fd-a287-4089-9e9e-47add2398aa3" providerId="ADAL" clId="{C146D586-5817-4ACD-8F37-3875C2D9CB8A}" dt="2023-09-22T00:46:42.377" v="8" actId="1076"/>
          <ac:spMkLst>
            <pc:docMk/>
            <pc:sldMk cId="18382856" sldId="259"/>
            <ac:spMk id="2" creationId="{BA4F082E-7C0A-7ABF-118B-E96B5BE7A69B}"/>
          </ac:spMkLst>
        </pc:spChg>
        <pc:spChg chg="mod">
          <ac:chgData name="CHRISTIAN ADRIEL RODRIGUEZ NARVAEZ" userId="4a1273fd-a287-4089-9e9e-47add2398aa3" providerId="ADAL" clId="{C146D586-5817-4ACD-8F37-3875C2D9CB8A}" dt="2023-09-22T01:20:24.189" v="1492" actId="207"/>
          <ac:spMkLst>
            <pc:docMk/>
            <pc:sldMk cId="18382856" sldId="259"/>
            <ac:spMk id="3" creationId="{252F4C21-35E0-5066-8B1C-EDD1B957BA80}"/>
          </ac:spMkLst>
        </pc:spChg>
        <pc:spChg chg="mod">
          <ac:chgData name="CHRISTIAN ADRIEL RODRIGUEZ NARVAEZ" userId="4a1273fd-a287-4089-9e9e-47add2398aa3" providerId="ADAL" clId="{C146D586-5817-4ACD-8F37-3875C2D9CB8A}" dt="2023-09-22T01:20:28.318" v="1493" actId="207"/>
          <ac:spMkLst>
            <pc:docMk/>
            <pc:sldMk cId="18382856" sldId="259"/>
            <ac:spMk id="4" creationId="{0EB9323A-AA8B-9C95-0294-E2B3DE0D6476}"/>
          </ac:spMkLst>
        </pc:spChg>
        <pc:picChg chg="del">
          <ac:chgData name="CHRISTIAN ADRIEL RODRIGUEZ NARVAEZ" userId="4a1273fd-a287-4089-9e9e-47add2398aa3" providerId="ADAL" clId="{C146D586-5817-4ACD-8F37-3875C2D9CB8A}" dt="2023-09-22T00:46:46.911" v="10" actId="478"/>
          <ac:picMkLst>
            <pc:docMk/>
            <pc:sldMk cId="18382856" sldId="259"/>
            <ac:picMk id="6" creationId="{7100ADB5-773B-2707-4897-AF5173527B47}"/>
          </ac:picMkLst>
        </pc:picChg>
        <pc:picChg chg="add mod">
          <ac:chgData name="CHRISTIAN ADRIEL RODRIGUEZ NARVAEZ" userId="4a1273fd-a287-4089-9e9e-47add2398aa3" providerId="ADAL" clId="{C146D586-5817-4ACD-8F37-3875C2D9CB8A}" dt="2023-09-22T00:51:47.947" v="215" actId="1076"/>
          <ac:picMkLst>
            <pc:docMk/>
            <pc:sldMk cId="18382856" sldId="259"/>
            <ac:picMk id="7" creationId="{A7A3509D-A9FC-AA92-0689-54399998533B}"/>
          </ac:picMkLst>
        </pc:picChg>
        <pc:picChg chg="del">
          <ac:chgData name="CHRISTIAN ADRIEL RODRIGUEZ NARVAEZ" userId="4a1273fd-a287-4089-9e9e-47add2398aa3" providerId="ADAL" clId="{C146D586-5817-4ACD-8F37-3875C2D9CB8A}" dt="2023-09-22T00:46:46.108" v="9" actId="478"/>
          <ac:picMkLst>
            <pc:docMk/>
            <pc:sldMk cId="18382856" sldId="259"/>
            <ac:picMk id="8" creationId="{9E5814E8-9C02-5797-FA58-642E88A021F4}"/>
          </ac:picMkLst>
        </pc:picChg>
        <pc:picChg chg="add mod">
          <ac:chgData name="CHRISTIAN ADRIEL RODRIGUEZ NARVAEZ" userId="4a1273fd-a287-4089-9e9e-47add2398aa3" providerId="ADAL" clId="{C146D586-5817-4ACD-8F37-3875C2D9CB8A}" dt="2023-09-22T00:51:25.848" v="212" actId="1076"/>
          <ac:picMkLst>
            <pc:docMk/>
            <pc:sldMk cId="18382856" sldId="259"/>
            <ac:picMk id="10" creationId="{7EDFF507-65C4-9E57-500B-59D7F5A9C9FB}"/>
          </ac:picMkLst>
        </pc:picChg>
        <pc:picChg chg="add mod">
          <ac:chgData name="CHRISTIAN ADRIEL RODRIGUEZ NARVAEZ" userId="4a1273fd-a287-4089-9e9e-47add2398aa3" providerId="ADAL" clId="{C146D586-5817-4ACD-8F37-3875C2D9CB8A}" dt="2023-09-22T00:52:58.652" v="362" actId="1076"/>
          <ac:picMkLst>
            <pc:docMk/>
            <pc:sldMk cId="18382856" sldId="259"/>
            <ac:picMk id="12" creationId="{7331E8C7-9464-3F96-2DD2-353131CF29D6}"/>
          </ac:picMkLst>
        </pc:picChg>
      </pc:sldChg>
      <pc:sldChg chg="addSp modSp new mod setBg">
        <pc:chgData name="CHRISTIAN ADRIEL RODRIGUEZ NARVAEZ" userId="4a1273fd-a287-4089-9e9e-47add2398aa3" providerId="ADAL" clId="{C146D586-5817-4ACD-8F37-3875C2D9CB8A}" dt="2023-09-22T01:22:25.860" v="1496" actId="20577"/>
        <pc:sldMkLst>
          <pc:docMk/>
          <pc:sldMk cId="2682590784" sldId="261"/>
        </pc:sldMkLst>
        <pc:spChg chg="mod">
          <ac:chgData name="CHRISTIAN ADRIEL RODRIGUEZ NARVAEZ" userId="4a1273fd-a287-4089-9e9e-47add2398aa3" providerId="ADAL" clId="{C146D586-5817-4ACD-8F37-3875C2D9CB8A}" dt="2023-09-22T00:53:24.435" v="370" actId="20577"/>
          <ac:spMkLst>
            <pc:docMk/>
            <pc:sldMk cId="2682590784" sldId="261"/>
            <ac:spMk id="2" creationId="{B9FEF0DE-39B9-3C4C-3697-62AB52B757AA}"/>
          </ac:spMkLst>
        </pc:spChg>
        <pc:spChg chg="mod">
          <ac:chgData name="CHRISTIAN ADRIEL RODRIGUEZ NARVAEZ" userId="4a1273fd-a287-4089-9e9e-47add2398aa3" providerId="ADAL" clId="{C146D586-5817-4ACD-8F37-3875C2D9CB8A}" dt="2023-09-22T01:20:06.596" v="1488" actId="207"/>
          <ac:spMkLst>
            <pc:docMk/>
            <pc:sldMk cId="2682590784" sldId="261"/>
            <ac:spMk id="3" creationId="{2A79EDBE-B933-EB13-C4E5-03DDC5288BB7}"/>
          </ac:spMkLst>
        </pc:spChg>
        <pc:spChg chg="mod">
          <ac:chgData name="CHRISTIAN ADRIEL RODRIGUEZ NARVAEZ" userId="4a1273fd-a287-4089-9e9e-47add2398aa3" providerId="ADAL" clId="{C146D586-5817-4ACD-8F37-3875C2D9CB8A}" dt="2023-09-22T01:22:25.860" v="1496" actId="20577"/>
          <ac:spMkLst>
            <pc:docMk/>
            <pc:sldMk cId="2682590784" sldId="261"/>
            <ac:spMk id="4" creationId="{3994A36D-F4DA-BCA7-CEE2-6ACC8D7BEF76}"/>
          </ac:spMkLst>
        </pc:spChg>
        <pc:picChg chg="add mod">
          <ac:chgData name="CHRISTIAN ADRIEL RODRIGUEZ NARVAEZ" userId="4a1273fd-a287-4089-9e9e-47add2398aa3" providerId="ADAL" clId="{C146D586-5817-4ACD-8F37-3875C2D9CB8A}" dt="2023-09-22T00:55:49.701" v="519" actId="14100"/>
          <ac:picMkLst>
            <pc:docMk/>
            <pc:sldMk cId="2682590784" sldId="261"/>
            <ac:picMk id="6" creationId="{11C46F7A-DD6B-B17F-0143-5427CF3ADA46}"/>
          </ac:picMkLst>
        </pc:picChg>
        <pc:picChg chg="add mod">
          <ac:chgData name="CHRISTIAN ADRIEL RODRIGUEZ NARVAEZ" userId="4a1273fd-a287-4089-9e9e-47add2398aa3" providerId="ADAL" clId="{C146D586-5817-4ACD-8F37-3875C2D9CB8A}" dt="2023-09-22T01:05:23.608" v="1086" actId="1076"/>
          <ac:picMkLst>
            <pc:docMk/>
            <pc:sldMk cId="2682590784" sldId="261"/>
            <ac:picMk id="8" creationId="{AECC105A-37D7-5CE0-3B9D-A0957EDFF91D}"/>
          </ac:picMkLst>
        </pc:picChg>
        <pc:picChg chg="add mod">
          <ac:chgData name="CHRISTIAN ADRIEL RODRIGUEZ NARVAEZ" userId="4a1273fd-a287-4089-9e9e-47add2398aa3" providerId="ADAL" clId="{C146D586-5817-4ACD-8F37-3875C2D9CB8A}" dt="2023-09-22T01:05:46.267" v="1092" actId="1076"/>
          <ac:picMkLst>
            <pc:docMk/>
            <pc:sldMk cId="2682590784" sldId="261"/>
            <ac:picMk id="10" creationId="{11233D58-389A-165D-4148-4CBE7501B07B}"/>
          </ac:picMkLst>
        </pc:picChg>
      </pc:sldChg>
      <pc:sldChg chg="addSp delSp modSp new mod setBg">
        <pc:chgData name="CHRISTIAN ADRIEL RODRIGUEZ NARVAEZ" userId="4a1273fd-a287-4089-9e9e-47add2398aa3" providerId="ADAL" clId="{C146D586-5817-4ACD-8F37-3875C2D9CB8A}" dt="2023-09-22T02:42:15.623" v="1607" actId="1076"/>
        <pc:sldMkLst>
          <pc:docMk/>
          <pc:sldMk cId="2709690652" sldId="262"/>
        </pc:sldMkLst>
        <pc:spChg chg="mod">
          <ac:chgData name="CHRISTIAN ADRIEL RODRIGUEZ NARVAEZ" userId="4a1273fd-a287-4089-9e9e-47add2398aa3" providerId="ADAL" clId="{C146D586-5817-4ACD-8F37-3875C2D9CB8A}" dt="2023-09-22T01:06:31.850" v="1100" actId="20577"/>
          <ac:spMkLst>
            <pc:docMk/>
            <pc:sldMk cId="2709690652" sldId="262"/>
            <ac:spMk id="2" creationId="{69FBF7CD-CA02-2EBA-DDE7-13DFFA5ED8E1}"/>
          </ac:spMkLst>
        </pc:spChg>
        <pc:spChg chg="mod">
          <ac:chgData name="CHRISTIAN ADRIEL RODRIGUEZ NARVAEZ" userId="4a1273fd-a287-4089-9e9e-47add2398aa3" providerId="ADAL" clId="{C146D586-5817-4ACD-8F37-3875C2D9CB8A}" dt="2023-09-22T02:38:51.436" v="1527" actId="27636"/>
          <ac:spMkLst>
            <pc:docMk/>
            <pc:sldMk cId="2709690652" sldId="262"/>
            <ac:spMk id="3" creationId="{1F56E92D-5295-DFCB-888C-AD2A35E9338B}"/>
          </ac:spMkLst>
        </pc:spChg>
        <pc:spChg chg="mod">
          <ac:chgData name="CHRISTIAN ADRIEL RODRIGUEZ NARVAEZ" userId="4a1273fd-a287-4089-9e9e-47add2398aa3" providerId="ADAL" clId="{C146D586-5817-4ACD-8F37-3875C2D9CB8A}" dt="2023-09-22T02:39:04.024" v="1590" actId="14100"/>
          <ac:spMkLst>
            <pc:docMk/>
            <pc:sldMk cId="2709690652" sldId="262"/>
            <ac:spMk id="4" creationId="{E6015766-5599-6154-31D2-55B648EB99E5}"/>
          </ac:spMkLst>
        </pc:spChg>
        <pc:picChg chg="add mod">
          <ac:chgData name="CHRISTIAN ADRIEL RODRIGUEZ NARVAEZ" userId="4a1273fd-a287-4089-9e9e-47add2398aa3" providerId="ADAL" clId="{C146D586-5817-4ACD-8F37-3875C2D9CB8A}" dt="2023-09-22T01:08:04.520" v="1252" actId="14100"/>
          <ac:picMkLst>
            <pc:docMk/>
            <pc:sldMk cId="2709690652" sldId="262"/>
            <ac:picMk id="6" creationId="{0AB4B33E-3754-4368-CCC2-577473D053AA}"/>
          </ac:picMkLst>
        </pc:picChg>
        <pc:picChg chg="add del mod">
          <ac:chgData name="CHRISTIAN ADRIEL RODRIGUEZ NARVAEZ" userId="4a1273fd-a287-4089-9e9e-47add2398aa3" providerId="ADAL" clId="{C146D586-5817-4ACD-8F37-3875C2D9CB8A}" dt="2023-09-22T02:38:43.873" v="1525" actId="478"/>
          <ac:picMkLst>
            <pc:docMk/>
            <pc:sldMk cId="2709690652" sldId="262"/>
            <ac:picMk id="8" creationId="{31E4B0E4-2692-468D-10CC-8E8DE6C13011}"/>
          </ac:picMkLst>
        </pc:picChg>
        <pc:picChg chg="add del mod">
          <ac:chgData name="CHRISTIAN ADRIEL RODRIGUEZ NARVAEZ" userId="4a1273fd-a287-4089-9e9e-47add2398aa3" providerId="ADAL" clId="{C146D586-5817-4ACD-8F37-3875C2D9CB8A}" dt="2023-09-22T02:41:49.988" v="1601"/>
          <ac:picMkLst>
            <pc:docMk/>
            <pc:sldMk cId="2709690652" sldId="262"/>
            <ac:picMk id="9" creationId="{987B2D09-B1B8-54BE-2A85-4F29C750FA23}"/>
          </ac:picMkLst>
        </pc:picChg>
        <pc:picChg chg="add mod">
          <ac:chgData name="CHRISTIAN ADRIEL RODRIGUEZ NARVAEZ" userId="4a1273fd-a287-4089-9e9e-47add2398aa3" providerId="ADAL" clId="{C146D586-5817-4ACD-8F37-3875C2D9CB8A}" dt="2023-09-22T02:42:15.623" v="1607" actId="1076"/>
          <ac:picMkLst>
            <pc:docMk/>
            <pc:sldMk cId="2709690652" sldId="262"/>
            <ac:picMk id="10" creationId="{7AD9A50F-8E24-E74D-7286-AF9562B5A9BB}"/>
          </ac:picMkLst>
        </pc:picChg>
      </pc:sldChg>
      <pc:sldChg chg="addSp delSp modSp new mod setBg">
        <pc:chgData name="CHRISTIAN ADRIEL RODRIGUEZ NARVAEZ" userId="4a1273fd-a287-4089-9e9e-47add2398aa3" providerId="ADAL" clId="{C146D586-5817-4ACD-8F37-3875C2D9CB8A}" dt="2023-09-22T02:42:57.095" v="1612" actId="26606"/>
        <pc:sldMkLst>
          <pc:docMk/>
          <pc:sldMk cId="1135140332" sldId="263"/>
        </pc:sldMkLst>
        <pc:spChg chg="mod">
          <ac:chgData name="CHRISTIAN ADRIEL RODRIGUEZ NARVAEZ" userId="4a1273fd-a287-4089-9e9e-47add2398aa3" providerId="ADAL" clId="{C146D586-5817-4ACD-8F37-3875C2D9CB8A}" dt="2023-09-22T02:42:57.095" v="1612" actId="26606"/>
          <ac:spMkLst>
            <pc:docMk/>
            <pc:sldMk cId="1135140332" sldId="263"/>
            <ac:spMk id="2" creationId="{59F425A6-B389-1FD8-16E7-6A1753382BE4}"/>
          </ac:spMkLst>
        </pc:spChg>
        <pc:spChg chg="mod">
          <ac:chgData name="CHRISTIAN ADRIEL RODRIGUEZ NARVAEZ" userId="4a1273fd-a287-4089-9e9e-47add2398aa3" providerId="ADAL" clId="{C146D586-5817-4ACD-8F37-3875C2D9CB8A}" dt="2023-09-22T02:42:57.095" v="1612" actId="26606"/>
          <ac:spMkLst>
            <pc:docMk/>
            <pc:sldMk cId="1135140332" sldId="263"/>
            <ac:spMk id="3" creationId="{0B4A0BC1-39FB-BF08-1836-9123194288B8}"/>
          </ac:spMkLst>
        </pc:spChg>
        <pc:spChg chg="del">
          <ac:chgData name="CHRISTIAN ADRIEL RODRIGUEZ NARVAEZ" userId="4a1273fd-a287-4089-9e9e-47add2398aa3" providerId="ADAL" clId="{C146D586-5817-4ACD-8F37-3875C2D9CB8A}" dt="2023-09-22T02:41:12.872" v="1591"/>
          <ac:spMkLst>
            <pc:docMk/>
            <pc:sldMk cId="1135140332" sldId="263"/>
            <ac:spMk id="4" creationId="{3A710209-F63F-CB42-DB55-AE884E1E5D61}"/>
          </ac:spMkLst>
        </pc:spChg>
        <pc:spChg chg="add del mod">
          <ac:chgData name="CHRISTIAN ADRIEL RODRIGUEZ NARVAEZ" userId="4a1273fd-a287-4089-9e9e-47add2398aa3" providerId="ADAL" clId="{C146D586-5817-4ACD-8F37-3875C2D9CB8A}" dt="2023-09-22T02:41:51.641" v="1602" actId="21"/>
          <ac:spMkLst>
            <pc:docMk/>
            <pc:sldMk cId="1135140332" sldId="263"/>
            <ac:spMk id="6" creationId="{C4D80FAB-89AA-24AD-364F-7AE3BDAEA059}"/>
          </ac:spMkLst>
        </pc:spChg>
        <pc:spChg chg="add del mod">
          <ac:chgData name="CHRISTIAN ADRIEL RODRIGUEZ NARVAEZ" userId="4a1273fd-a287-4089-9e9e-47add2398aa3" providerId="ADAL" clId="{C146D586-5817-4ACD-8F37-3875C2D9CB8A}" dt="2023-09-22T02:42:53.065" v="1609"/>
          <ac:spMkLst>
            <pc:docMk/>
            <pc:sldMk cId="1135140332" sldId="263"/>
            <ac:spMk id="7" creationId="{C0A1F827-585D-8C24-984D-7E6098576520}"/>
          </ac:spMkLst>
        </pc:spChg>
        <pc:spChg chg="add del">
          <ac:chgData name="CHRISTIAN ADRIEL RODRIGUEZ NARVAEZ" userId="4a1273fd-a287-4089-9e9e-47add2398aa3" providerId="ADAL" clId="{C146D586-5817-4ACD-8F37-3875C2D9CB8A}" dt="2023-09-22T02:42:57.095" v="1612" actId="26606"/>
          <ac:spMkLst>
            <pc:docMk/>
            <pc:sldMk cId="1135140332" sldId="263"/>
            <ac:spMk id="1035" creationId="{330C0765-5A38-4A34-880C-9CC4C2E14FBA}"/>
          </ac:spMkLst>
        </pc:spChg>
        <pc:spChg chg="add del">
          <ac:chgData name="CHRISTIAN ADRIEL RODRIGUEZ NARVAEZ" userId="4a1273fd-a287-4089-9e9e-47add2398aa3" providerId="ADAL" clId="{C146D586-5817-4ACD-8F37-3875C2D9CB8A}" dt="2023-09-22T02:42:57.095" v="1612" actId="26606"/>
          <ac:spMkLst>
            <pc:docMk/>
            <pc:sldMk cId="1135140332" sldId="263"/>
            <ac:spMk id="1037" creationId="{B7DA268A-F88C-4936-8401-97C8C9861089}"/>
          </ac:spMkLst>
        </pc:spChg>
        <pc:spChg chg="add del">
          <ac:chgData name="CHRISTIAN ADRIEL RODRIGUEZ NARVAEZ" userId="4a1273fd-a287-4089-9e9e-47add2398aa3" providerId="ADAL" clId="{C146D586-5817-4ACD-8F37-3875C2D9CB8A}" dt="2023-09-22T02:42:57.095" v="1612" actId="26606"/>
          <ac:spMkLst>
            <pc:docMk/>
            <pc:sldMk cId="1135140332" sldId="263"/>
            <ac:spMk id="1039" creationId="{2E48EAB8-CD1C-4BF5-A92C-BA11919E6EDF}"/>
          </ac:spMkLst>
        </pc:spChg>
        <pc:spChg chg="add del">
          <ac:chgData name="CHRISTIAN ADRIEL RODRIGUEZ NARVAEZ" userId="4a1273fd-a287-4089-9e9e-47add2398aa3" providerId="ADAL" clId="{C146D586-5817-4ACD-8F37-3875C2D9CB8A}" dt="2023-09-22T02:42:57.095" v="1612" actId="26606"/>
          <ac:spMkLst>
            <pc:docMk/>
            <pc:sldMk cId="1135140332" sldId="263"/>
            <ac:spMk id="1041" creationId="{F66F957D-AE64-4187-90D7-B24F1CC27F61}"/>
          </ac:spMkLst>
        </pc:spChg>
        <pc:picChg chg="add mod">
          <ac:chgData name="CHRISTIAN ADRIEL RODRIGUEZ NARVAEZ" userId="4a1273fd-a287-4089-9e9e-47add2398aa3" providerId="ADAL" clId="{C146D586-5817-4ACD-8F37-3875C2D9CB8A}" dt="2023-09-22T02:42:57.095" v="1612" actId="26606"/>
          <ac:picMkLst>
            <pc:docMk/>
            <pc:sldMk cId="1135140332" sldId="263"/>
            <ac:picMk id="5" creationId="{63D31246-D425-9DE1-1EE0-3FD357838CC8}"/>
          </ac:picMkLst>
        </pc:picChg>
        <pc:picChg chg="add del mod">
          <ac:chgData name="CHRISTIAN ADRIEL RODRIGUEZ NARVAEZ" userId="4a1273fd-a287-4089-9e9e-47add2398aa3" providerId="ADAL" clId="{C146D586-5817-4ACD-8F37-3875C2D9CB8A}" dt="2023-09-22T02:42:09.251" v="1603" actId="21"/>
          <ac:picMkLst>
            <pc:docMk/>
            <pc:sldMk cId="1135140332" sldId="263"/>
            <ac:picMk id="1026" creationId="{3981377A-1596-ECAB-093F-283DDFF7C93D}"/>
          </ac:picMkLst>
        </pc:picChg>
        <pc:picChg chg="add mod">
          <ac:chgData name="CHRISTIAN ADRIEL RODRIGUEZ NARVAEZ" userId="4a1273fd-a287-4089-9e9e-47add2398aa3" providerId="ADAL" clId="{C146D586-5817-4ACD-8F37-3875C2D9CB8A}" dt="2023-09-22T02:42:57.095" v="1612" actId="26606"/>
          <ac:picMkLst>
            <pc:docMk/>
            <pc:sldMk cId="1135140332" sldId="263"/>
            <ac:picMk id="1028" creationId="{F53132F3-A434-C808-C52F-F939B2425E9D}"/>
          </ac:picMkLst>
        </pc:picChg>
        <pc:cxnChg chg="add del">
          <ac:chgData name="CHRISTIAN ADRIEL RODRIGUEZ NARVAEZ" userId="4a1273fd-a287-4089-9e9e-47add2398aa3" providerId="ADAL" clId="{C146D586-5817-4ACD-8F37-3875C2D9CB8A}" dt="2023-09-22T02:42:57.095" v="1612" actId="26606"/>
          <ac:cxnSpMkLst>
            <pc:docMk/>
            <pc:sldMk cId="1135140332" sldId="263"/>
            <ac:cxnSpMk id="1033" creationId="{5C05CAAB-DBA2-4548-AD5F-01BB97FBB207}"/>
          </ac:cxnSpMkLst>
        </pc:cxnChg>
        <pc:cxnChg chg="add del">
          <ac:chgData name="CHRISTIAN ADRIEL RODRIGUEZ NARVAEZ" userId="4a1273fd-a287-4089-9e9e-47add2398aa3" providerId="ADAL" clId="{C146D586-5817-4ACD-8F37-3875C2D9CB8A}" dt="2023-09-22T02:42:57.095" v="1612" actId="26606"/>
          <ac:cxnSpMkLst>
            <pc:docMk/>
            <pc:sldMk cId="1135140332" sldId="263"/>
            <ac:cxnSpMk id="1043" creationId="{C49DA8F6-BCC1-4447-B54C-57856834B94B}"/>
          </ac:cxnSpMkLst>
        </pc:cxnChg>
      </pc:sldChg>
    </pc:docChg>
  </pc:docChgLst>
</pc:chgInfo>
</file>

<file path=ppt/ink/ink1.xml><?xml version="1.0" encoding="utf-8"?>
<inkml:ink xmlns:inkml="http://www.w3.org/2003/InkML">
  <inkml:definitions>
    <inkml:context xml:id="ctx0">
      <inkml:inkSource xml:id="inkSrc0">
        <inkml:traceFormat>
          <inkml:channel name="X" type="integer" max="3280" units="cm"/>
          <inkml:channel name="Y" type="integer" max="1080" units="cm"/>
          <inkml:channel name="T" type="integer" max="2.14748E9" units="dev"/>
        </inkml:traceFormat>
        <inkml:channelProperties>
          <inkml:channelProperty channel="X" name="resolution" value="95.34884" units="1/cm"/>
          <inkml:channelProperty channel="Y" name="resolution" value="55.95855" units="1/cm"/>
          <inkml:channelProperty channel="T" name="resolution" value="1" units="1/dev"/>
        </inkml:channelProperties>
      </inkml:inkSource>
      <inkml:timestamp xml:id="ts0" timeString="2023-10-05T18:44:16.216"/>
    </inkml:context>
    <inkml:brush xml:id="br0">
      <inkml:brushProperty name="width" value="0.05292" units="cm"/>
      <inkml:brushProperty name="height" value="0.05292" units="cm"/>
      <inkml:brushProperty name="color" value="#FF0000"/>
    </inkml:brush>
  </inkml:definitions>
  <inkml:trace contextRef="#ctx0" brushRef="#br0">3436 7695 0,'0'25'63,"0"0"-48,0 0 1,0 74 0,0 1-1,0-1 1,0-24 0,-24-25-1,24-25-15,0 25 16,-25-25-1,25 24 1,0-24 0,0 50-1,0-50 32,0 0-16,0 0 1,25-25-17,-1 25 1,1-25 0,25 24-1,50-24 1,24 0-1,76 0 1,-176 0-16,151 0 16,-51 0-1,-49 0 1,-50 0 15</inkml:trace>
  <inkml:trace contextRef="#ctx0" brushRef="#br0" timeOffset="2483.37">8118 7521 0,'-75'-25'31,"50"25"-15,-24-25-1,-1 25 1,0 0-1,-25 0 1,1 25 0,-26 49-1,50-24 1,0 25 0,1 49-1,24 26 1,25-26-1,0 1 17,25-50-17,-1-75-15,1 49 16,75 1 0,-75-50-16,-25 25 0,149 0 15,-124 0-15,100-25 16,24 25-1,-49-25 1,-1 25 0,-74-25-16,100 0 15,-1-125 1,-74-24 0,-25-26-1,-25 151-15,25-176 16,25-24 15,-50 75-31,-25 24 31,25 100-31,-50-24 16,0 24 0,-49 0-1,-1 25 1,-25 0-1,1 0 1</inkml:trace>
  <inkml:trace contextRef="#ctx0" brushRef="#br0" timeOffset="3965.04">12800 7496 0,'-25'0'15,"0"0"-15,-25 0 16,-25 0 0,-74 25-1,-75 74 1,49 1-1,51-1 17,124-74-32,-75 100 15,75-1 1,25 1 0,-25-100-16,75 74 15,74 1 1,-24-50-1,24-25 1,-124-25-16,149 0 16,51-25-1,-225 0-15,149-50 16,-74-49 0,-75 99-16,49-150 15,-49-24 1,0-25-1,0 50 17,-24 74-17,-76 25 1,-74 26 0,149 49-16,-150-25 15,51 25 1,74 0-16</inkml:trace>
  <inkml:trace contextRef="#ctx0" brushRef="#br0" timeOffset="5915.34">17531 7570 0,'-75'0'31,"150"0"-31,-200 0 15,101 0 1,-26 0 0,25 0-16,-50 0 15,0 25 1,-49 0 0,49 50-1,-24 25 1,49-1-1,25 1 17,25 24-17,25-24 1,0-100-16,49 75 16,-74-51-16,25-24 0,125 50 15,-1 0 1,100-25-1,75 25 1,-25-50 0,-274 0-16,0 0 0,224 0 15,-150-75 1,-99 50-16,0-124 16,-25-50-1,0 174-15,-49-224 16,-76 24-1,150 201-15,-199-126 16,-100 1 15,274 149-31,-323-75 16</inkml:trace>
  <inkml:trace contextRef="#ctx0" brushRef="#br0" timeOffset="27426.42">4258 8791 0,'-74'0'16,"-1"0"0,-25 0-1,50 0 1,26 0-16,-26 0 15,25 24 1,0-24-16,-25 25 16,25 25-1,0-25 1,25 50 0,0-50-1,0 49 16,0-24-15,50 25 0,-25-75-16,25 75 15,25-26 1,-51-49-16,76 50 16,25 0-1,-1-25 1,1 0-1,-1-25 1,-49 0 0,-50 0-16,24-50 15,1-25 1,-25 26 0,0-26-1,-25 0 1,0 25 15,0 1-15,-25-1-1,-25 0 1,25 25 0,25 0-16,-24 25 15,24-25 1,-25 25-1,-75-25 1,75 25-16,-99-25 16,49 0-1,50 25 1,0 0 0</inkml:trace>
</inkml:ink>
</file>

<file path=ppt/ink/ink2.xml><?xml version="1.0" encoding="utf-8"?>
<inkml:ink xmlns:inkml="http://www.w3.org/2003/InkML">
  <inkml:definitions>
    <inkml:context xml:id="ctx0">
      <inkml:inkSource xml:id="inkSrc0">
        <inkml:traceFormat>
          <inkml:channel name="X" type="integer" max="3280" units="cm"/>
          <inkml:channel name="Y" type="integer" max="1080" units="cm"/>
          <inkml:channel name="T" type="integer" max="2.14748E9" units="dev"/>
        </inkml:traceFormat>
        <inkml:channelProperties>
          <inkml:channelProperty channel="X" name="resolution" value="95.34884" units="1/cm"/>
          <inkml:channelProperty channel="Y" name="resolution" value="55.95855" units="1/cm"/>
          <inkml:channelProperty channel="T" name="resolution" value="1" units="1/dev"/>
        </inkml:channelProperties>
      </inkml:inkSource>
      <inkml:timestamp xml:id="ts0" timeString="2023-10-05T18:39:38.469"/>
    </inkml:context>
    <inkml:brush xml:id="br0">
      <inkml:brushProperty name="width" value="0.05292" units="cm"/>
      <inkml:brushProperty name="height" value="0.05292" units="cm"/>
      <inkml:brushProperty name="color" value="#FF0000"/>
    </inkml:brush>
  </inkml:definitions>
  <inkml:trace contextRef="#ctx0" brushRef="#br0">3436 4607 0,'-24'0'15,"24"25"1,0 0 0,0 50-1,0 24 1,0-24 0,0-25-1,0 24 1,0-24-1,0-25 1,0 0 0,24-25 46,26-25-31,50 25 1,-75 0-17,124 0 1,26 0 0,-151 0-16,126 0 15,-1 25 1,-74-25-1,0 25 1,-1 0 0,1-25-1</inkml:trace>
  <inkml:trace contextRef="#ctx0" brushRef="#br0" timeOffset="4589.75">5553 4134 0,'0'75'16,"0"-26"-1,-25 51 1,25-25-1,0-50-15,-25 0 16,0 24 0,25-24-1</inkml:trace>
  <inkml:trace contextRef="#ctx0" brushRef="#br0" timeOffset="5015.89">5329 4483 0,'50'0'47,"-25"0"-32,174 0 1,-50 0 0,-99-25-1,-50 0 1,-25 25 15,0 0-15</inkml:trace>
  <inkml:trace contextRef="#ctx0" brushRef="#br0" timeOffset="5531.9">5304 4358 0,'0'25'63,"25"75"-32,50-76 0,24 26-15,-49-50 0,50 0-1,-26 0 1,-74-25 0,0 0 77</inkml:trace>
  <inkml:trace contextRef="#ctx0" brushRef="#br0" timeOffset="8148.35">3063 5379 0,'0'50'31,"25"0"-16,-25 74 1,0 1 0,0-100-16,0 99 15,0-24 1,0-51 0,25-49 46,0-24-46,0 24-1,-1 0 1,1 0-16,25 0 16,25 0 15,-50 0-31,74 0 15,51 0 1,-125 0-16,0 0 0,99 0 16,1 24-1,-1-24 1,-24 0 0,-50 0-1,-26 0 1,1 0 15,0 0-15</inkml:trace>
  <inkml:trace contextRef="#ctx0" brushRef="#br0" timeOffset="8997.77">5379 4881 0,'0'50'47,"0"49"-31,0-74-16,25 100 15,-25-26 1,0-74-16,0 0 16,0 25-1,25-50 32</inkml:trace>
  <inkml:trace contextRef="#ctx0" brushRef="#br0" timeOffset="9347.54">5205 5255 0,'0'24'15,"24"1"1,101 0 0,49 0-1,-24-25 1,-125 0 0,-25-25-1,0-25 16</inkml:trace>
  <inkml:trace contextRef="#ctx0" brushRef="#br0" timeOffset="9814.26">5205 5304 0,'0'0'16,"24"0"0,1 0-1,25 25 1,-50 0-16,100 50 16,-26 0-1,-24-51 1,-25 1-1,0-50 17,50-124-17,-25 0 1,-1-26 0,-24 150-1</inkml:trace>
  <inkml:trace contextRef="#ctx0" brushRef="#br0" timeOffset="12632.08">3337 6201 0,'0'50'32,"0"-26"-17,25 101 1,-25-25-1,0-1 1,-25-49 0,0-25-16,-25 0 15,25 0 1,50-25 109,349 0-109,-349 0-1,273 0 1,-173 0-1,-50 0 1,-50 0 0</inkml:trace>
  <inkml:trace contextRef="#ctx0" brushRef="#br0" timeOffset="28037.94">12899 3960 0,'0'0'0,"-25"124"31,0 50 0,25-149-31,0 175 32,-24-151-17,24-24 1</inkml:trace>
  <inkml:trace contextRef="#ctx0" brushRef="#br0" timeOffset="28441.05">12551 4582 0,'74'0'63,"150"25"-48,-199-25-15,125 0 16,-100 0-1,-100 0 95</inkml:trace>
  <inkml:trace contextRef="#ctx0" brushRef="#br0" timeOffset="28910.01">12575 4607 0,'0'0'0,"25"0"16,0 0-16,75 50 15,0 25 1,-1-26-1,-74-24 1,-25 0 0,25-50 46,99-149-31,-124 149-31,50-99 32,-50 99-1</inkml:trace>
  <inkml:trace contextRef="#ctx0" brushRef="#br0" timeOffset="63021.09">5578 12177 0,'0'50'15,"0"50"1,0-26 0,0-49-1,0 0 17,0 25-17,0-25-15,0 50 16,0 24-1,0-24 1,0-25 0,0-25-16,0 24 15,25 1 1,-25 25 0,25-25-1,0-50 1,0 0-1,0 0-15,-1 0 16,51 0 0,25 0-1,-100-25 1,174 25 0,-25 0-1,26 0 1,24 0-1,0 0 1,75 0 0,25 0-1,50 0 1,-324 0-16,298 0 16,-49 0-1,-249 0-15,199 0 16,-50 0-1,1 0 1,49 0 0,-25 0-1,0-25 17,25 0-17,-24 0 1,-1 0-1,25 25 1,-199 0-16,199 0 16,-199 0-16,199 0 15,-25 0 1,0 0 0,1 0-1,24 50 1,50-25-1,-249-25-15,0 0 0,174 50 16,-75-50 0,-99 0-1,0 0 157,25-25-156,-25-25-1,-25 0 1,0 25 0,0 0-1,25 1-15,-25-1 32,0-25-17,0 25 16,0 0-15,0-25 15,0 25-15,0 0 0</inkml:trace>
  <inkml:trace contextRef="#ctx0" brushRef="#br0" timeOffset="65550.64">12202 11355 0,'25'-24'47,"124"-1"-15,-74 25-17,25-25 1,-26 25-1,26-25 1,-25 0 0,-26 25-1,-24 0 17,25-25-17,25 0 1,-25 25-1,-25 0 1,-1 25 93,-24 50-93,25 24 0,-25 1-1,0-25 1,0-25 0,0-1-1</inkml:trace>
  <inkml:trace contextRef="#ctx0" brushRef="#br0" timeOffset="69773.77">13821 12650 0,'0'25'78,"0"0"-62,24 25-1,-24 0 1,0 0 0,0-1-1,0-24 1,0 0 0,25-25 46,25 25-46,50-25-1,49 0 1,50 0 0,50 0 15,0 25-16,-24-25 1,-201 0-16,176 25 16,24 0-1,-50-25 1,-24 25 0,-26-25-1,-24 0 1,-51 0-1,1 0 17,50 0-17,49 0 1,-24 0 15,-100-75 204,0-99-204,-25 99-16,0-25 1,0 26 0,0 49-1</inkml:trace>
  <inkml:trace contextRef="#ctx0" brushRef="#br0" timeOffset="90269.89">6425 16809 0,'-25'75'46,"-50"99"-30,-25 75 0,26-25-1,24-50 1,25-74 0,25-75-1,50-25 79,0 0-78,-25 0-16,199 75 15,373 24 1,126-24-1,447 74 1,-1046-149-16,897 125 16,-149-25-1,-847-100-15,25 0 0,498 49 16,-26 1 0,-173-25-1,-100-25 1,-224 0-16,149 0 15,-74 0 1,-75 0 15,0-25-15,0-25 15,74-49-15,1-1-1,-25-24 1,-51 99-16,26-100 16,50-49-1,24-100 1,-124 249-16,50-199 16,-25 0-1,0 50 1,-25 74-1,0 25 1,25 50 15</inkml:trace>
  <inkml:trace contextRef="#ctx0" brushRef="#br0" timeOffset="91726.69">13547 15539 0,'25'0'16,"49"0"15,1-75-15,-50 75-16,50-99 15,-75-76 1,0-49-1,0-75 1,0 275-16,0-201 16,-25 1 15,25 199-31,-25 25 0,-25-174 16,-75 25-1,1 24 1,-25 1-1,24 49 1,75 0 0,0 50-1,-24 0 1,49 25-16,-50-24 16,-49-1-1,49 0 1,25 25-1,-25 0 1,-24 0 0,-1-25 15,75 25-15</inkml:trace>
  <inkml:trace contextRef="#ctx0" brushRef="#br0" timeOffset="92143.78">12451 13099 0,'0'25'47,"0"-1"-32,-25 76 1,0 0 0,25-51-1,0 1 1,0-25 0,25-75 46,0-49-46,-25 49-1</inkml:trace>
  <inkml:trace contextRef="#ctx0" brushRef="#br0" timeOffset="92762.03">12476 13074 0,'0'25'47,"0"24"-31,0-24-1,0 0 32,-50 25 31,0-50-62,25 0-16,-99 0 15,24 0 1,75 25 0,50-25 77,50 50-77,49 0 0,-99-26-1,0-24 32</inkml:trace>
  <inkml:trace contextRef="#ctx0" brushRef="#br0" timeOffset="99244.62">24877 8641 0,'25'0'16,"0"0"15,-25 75-15,0 99-1,0-149-15,-25 199 16,0 150 0,0-51-1,25 1 1,0-274-16,0 199 16,0-199-1,0-25 1,50-25 140,50 0-140,-100 25-16,199 0 15,75 24 1,49 26 0,175 0-1,-473-75-15,673 124 16,123-74-1,-771-50-15,672 50 16,-74 25 0,-324-75-1,-275 0 17,-49-25 374,0 0-391,50-249 1,0 0 0,-50 50-1,50-25 1,-50 224-16,0-199 31,0 74-15,25 101-1</inkml:trace>
  <inkml:trace contextRef="#ctx0" brushRef="#br0" timeOffset="168098.84">26944 9089 0</inkml:trace>
  <inkml:trace contextRef="#ctx0" brushRef="#br0" timeOffset="168896.84">26944 9089 0,'25'0'187,"50"25"-155,49 0-1,-24 0-16,74 0 1,75 0 0,-224-25-16,199 25 15,-50-25 1,-49 0 0,-26-25-1,1 0 1,25 0-1,-26 25 1,-24-25 0,-50 25-16,25 0 15,-1 0 1,-24-25-16,50 25 31,0-25-15,-50 25-1,-1 0 1</inkml:trace>
  <inkml:trace contextRef="#ctx0" brushRef="#br0" timeOffset="188534.56">25724 9563 0,'0'24'31,"25"1"-15,-25 50 0,0 0 15,0-50-31,25 74 16,-1-24-1,-24-50-15,0 0 16,25-25 109,0 0-110,75 0 1,-25 0 0,-51 0-1,101 0 1,99 0 0,-199 0-16,249 0 15,0 0 1,-175 0-1</inkml:trace>
</inkml:ink>
</file>

<file path=ppt/ink/ink3.xml><?xml version="1.0" encoding="utf-8"?>
<inkml:ink xmlns:inkml="http://www.w3.org/2003/InkML">
  <inkml:definitions>
    <inkml:context xml:id="ctx0">
      <inkml:inkSource xml:id="inkSrc0">
        <inkml:traceFormat>
          <inkml:channel name="X" type="integer" max="3280" units="cm"/>
          <inkml:channel name="Y" type="integer" max="1080" units="cm"/>
          <inkml:channel name="T" type="integer" max="2.14748E9" units="dev"/>
        </inkml:traceFormat>
        <inkml:channelProperties>
          <inkml:channelProperty channel="X" name="resolution" value="95.34884" units="1/cm"/>
          <inkml:channelProperty channel="Y" name="resolution" value="55.95855" units="1/cm"/>
          <inkml:channelProperty channel="T" name="resolution" value="1" units="1/dev"/>
        </inkml:channelProperties>
      </inkml:inkSource>
      <inkml:timestamp xml:id="ts0" timeString="2023-10-05T18:41:54.165"/>
    </inkml:context>
    <inkml:brush xml:id="br0">
      <inkml:brushProperty name="width" value="0.05292" units="cm"/>
      <inkml:brushProperty name="height" value="0.05292" units="cm"/>
      <inkml:brushProperty name="color" value="#FF0000"/>
    </inkml:brush>
  </inkml:definitions>
  <inkml:trace contextRef="#ctx0" brushRef="#br0">2590 5952 0,'75'0'63,"248"74"-32,-198-49-16,149 0 1,-225-25-16,200 25 16,1-25-1,-51 0 1,-50 0 0,-24 0-1,-100 0-15,49 0 16,26 0-1,-25 0 1,24 0-16,75 0 16,-24-25-1,-125 25-15,149 0 16,0 0 0,-149 0-1,75-25 1,74 25-1,-24-25 1,24 1 0,-149 24-16,124-25 15,125 0 1,-50 25 0,50-25-1,-99 25 1,-26 0-1,-124 0-15,99 0 16,51 0 0,-51 0-1,26 0 1,-125 0-16,124 0 16,-49 0 15,-76 0-31,101 0 15,-1 0 1,-49 0 0,0 0-1,0 0 1,49 25 0,-24-25-1,-1 0 1,1 0-1,-75 0 1,0 0 0</inkml:trace>
  <inkml:trace contextRef="#ctx0" brushRef="#br0" timeOffset="44609.3">2739 10982 0,'0'25'63,"25"25"-47,-25 24-1,25-24 1,25 25-1,-25 24 1,0-99-16,24 50 16,51 25-1,25-25 1,74 0 0,0-50-1,75 0 1,50 0-1,-26 0 17,-273-25-32,0 25 0,174-50 15,26 25 1,-51 0 0,25 0-1,-174 25-15,199 0 16,75 0-1,0-25 1,-25 25 0,-249 0-16,224 0 15,0 0 1,-224 0-16,149 0 16,-124-25-1,-50 0 188,0-74-171,0 74-32,0-249 31,0 249-31,-25-124 31,0 149 0</inkml:trace>
  <inkml:trace contextRef="#ctx0" brushRef="#br0" timeOffset="154464.7">21465 14169 0,'50'0'63,"0"50"-48,25-50 1,-25 0 0,-25 0-1,-1 0 1,1 0 15,25 0-15</inkml:trace>
  <inkml:trace contextRef="#ctx0" brushRef="#br0" timeOffset="155215.26">21441 14145 0,'0'49'47,"0"51"-31,0-75-16,49 124 15,-24 1 1,0-76 0,0-24-1,-25-25 1,25-25 171,100 25-171,49 0 0,-99-25-1,-75-25 79</inkml:trace>
  <inkml:trace contextRef="#ctx0" brushRef="#br0" timeOffset="156647.17">23483 14095 0,'24'0'47,"1"0"-31,50 0-1,99 25 1,-24-25 0,-125 0-1,-25-25 1,25 25 15,-25 25 16,0 24-31,0 51-1,0 49 17,0-24-17,0-50 1,0-50-16,0 49 15,0 1 1,-25-25 0,25 0-1,0-1 1,0-24 0,-25-25 140,0 0-141,-25-25 1,-50 0 0,-24 25-1,49 0 1,50 0 0,0 0-1</inkml:trace>
  <inkml:trace contextRef="#ctx0" brushRef="#br0" timeOffset="201976.21">2440 9712 0,'0'100'62,"0"198"-46,0-273-1,-99 249 1,49-174 0,50-50-1,0-25 16,25-25 16,0 0-15,0 0-17,49 0 1,76 0-1,-125 0-15,124 24 16,1-24 0,-101 0-1,-24 0 1</inkml:trace>
  <inkml:trace contextRef="#ctx0" brushRef="#br0" timeOffset="206028.42">24802 9637 0,'0'25'32,"25"25"-17,-25 50 1,0 49-1,0 0 1,0-24 0,0-25-1,25-51 1,-25 1 0,25-25-1,0-25 63,0 0-62,50 0 0,49 0-1,50 25 1,26 0-1,-175-25-15,149 25 16,-75 0 0,-74-25 46,-25-50 63,0-25-109,-25-49-1,1-51 1,24 150-16,-25-149 16,0 25-1,25 124-15,-25-75 16,0 25 0,25 51 15,-25 24 125,-50 0-140,-24 0-1,-1 24 1,-49 1 0,-26 0-1,26-25 1,74 25 15</inkml:trace>
  <inkml:trace contextRef="#ctx0" brushRef="#br0" timeOffset="210766.74">2191 13298 0,'0'25'47,"25"224"-16,-50 124 0,0-173 0,25-176-31,0 51 32,0-50-17,0 0-15,75 0 63,124 0-48,150-25 1,-175 25 0,-74-25-1,-50 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5CC3B-8B24-43BE-B740-21BE60EE6771}" type="datetimeFigureOut">
              <a:rPr lang="es-MX" smtClean="0"/>
              <a:t>05/10/2023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7A662-38E0-4ADC-A3BE-46CE86D52A26}" type="slidenum">
              <a:rPr lang="es-MX" smtClean="0"/>
              <a:t>‹Nº›</a:t>
            </a:fld>
            <a:endParaRPr lang="es-MX"/>
          </a:p>
        </p:txBody>
      </p:sp>
    </p:spTree>
    <p:extLst>
      <p:ext uri="{BB962C8B-B14F-4D97-AF65-F5344CB8AC3E}">
        <p14:creationId xmlns:p14="http://schemas.microsoft.com/office/powerpoint/2010/main" val="109137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Lets imagine we have a dataset with 1000 observations and 5 parameters. We need to calculate the mean of each column and its standard deviation, we’ll use it to normalize our data. </a:t>
            </a:r>
            <a:endParaRPr lang="es-MX" dirty="0"/>
          </a:p>
        </p:txBody>
      </p:sp>
      <p:sp>
        <p:nvSpPr>
          <p:cNvPr id="4" name="Marcador de número de diapositiva 3"/>
          <p:cNvSpPr>
            <a:spLocks noGrp="1"/>
          </p:cNvSpPr>
          <p:nvPr>
            <p:ph type="sldNum" sz="quarter" idx="5"/>
          </p:nvPr>
        </p:nvSpPr>
        <p:spPr/>
        <p:txBody>
          <a:bodyPr/>
          <a:lstStyle/>
          <a:p>
            <a:fld id="{C667A662-38E0-4ADC-A3BE-46CE86D52A26}" type="slidenum">
              <a:rPr lang="es-MX" smtClean="0"/>
              <a:t>9</a:t>
            </a:fld>
            <a:endParaRPr lang="es-MX"/>
          </a:p>
        </p:txBody>
      </p:sp>
    </p:spTree>
    <p:extLst>
      <p:ext uri="{BB962C8B-B14F-4D97-AF65-F5344CB8AC3E}">
        <p14:creationId xmlns:p14="http://schemas.microsoft.com/office/powerpoint/2010/main" val="72685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adjusting the values in each column so that they have a common scale or distribution, making it easier to compare and analyze.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Then we calculate the covariance matrix. In order to do so we need to center our data using this equation.</a:t>
            </a:r>
            <a:endParaRPr lang="es-MX" dirty="0"/>
          </a:p>
        </p:txBody>
      </p:sp>
      <p:sp>
        <p:nvSpPr>
          <p:cNvPr id="4" name="Marcador de número de diapositiva 3"/>
          <p:cNvSpPr>
            <a:spLocks noGrp="1"/>
          </p:cNvSpPr>
          <p:nvPr>
            <p:ph type="sldNum" sz="quarter" idx="5"/>
          </p:nvPr>
        </p:nvSpPr>
        <p:spPr/>
        <p:txBody>
          <a:bodyPr/>
          <a:lstStyle/>
          <a:p>
            <a:fld id="{C667A662-38E0-4ADC-A3BE-46CE86D52A26}" type="slidenum">
              <a:rPr lang="es-MX" smtClean="0"/>
              <a:t>10</a:t>
            </a:fld>
            <a:endParaRPr lang="es-MX"/>
          </a:p>
        </p:txBody>
      </p:sp>
    </p:spTree>
    <p:extLst>
      <p:ext uri="{BB962C8B-B14F-4D97-AF65-F5344CB8AC3E}">
        <p14:creationId xmlns:p14="http://schemas.microsoft.com/office/powerpoint/2010/main" val="337244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Once centered we obtain the covariance matrix and find our eigenvectors and eigenvalues, then we choose our principal components.</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4" name="Marcador de número de diapositiva 3"/>
          <p:cNvSpPr>
            <a:spLocks noGrp="1"/>
          </p:cNvSpPr>
          <p:nvPr>
            <p:ph type="sldNum" sz="quarter" idx="5"/>
          </p:nvPr>
        </p:nvSpPr>
        <p:spPr/>
        <p:txBody>
          <a:bodyPr/>
          <a:lstStyle/>
          <a:p>
            <a:fld id="{C667A662-38E0-4ADC-A3BE-46CE86D52A26}" type="slidenum">
              <a:rPr lang="es-MX" smtClean="0"/>
              <a:t>11</a:t>
            </a:fld>
            <a:endParaRPr lang="es-MX"/>
          </a:p>
        </p:txBody>
      </p:sp>
    </p:spTree>
    <p:extLst>
      <p:ext uri="{BB962C8B-B14F-4D97-AF65-F5344CB8AC3E}">
        <p14:creationId xmlns:p14="http://schemas.microsoft.com/office/powerpoint/2010/main" val="9052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graph our new set by multiplying the eigenvectors times our observations and plotting it on a graph</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4" name="Marcador de número de diapositiva 3"/>
          <p:cNvSpPr>
            <a:spLocks noGrp="1"/>
          </p:cNvSpPr>
          <p:nvPr>
            <p:ph type="sldNum" sz="quarter" idx="5"/>
          </p:nvPr>
        </p:nvSpPr>
        <p:spPr/>
        <p:txBody>
          <a:bodyPr/>
          <a:lstStyle/>
          <a:p>
            <a:fld id="{C667A662-38E0-4ADC-A3BE-46CE86D52A26}" type="slidenum">
              <a:rPr lang="es-MX" smtClean="0"/>
              <a:t>12</a:t>
            </a:fld>
            <a:endParaRPr lang="es-MX"/>
          </a:p>
        </p:txBody>
      </p:sp>
    </p:spTree>
    <p:extLst>
      <p:ext uri="{BB962C8B-B14F-4D97-AF65-F5344CB8AC3E}">
        <p14:creationId xmlns:p14="http://schemas.microsoft.com/office/powerpoint/2010/main" val="184364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331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651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815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14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20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69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31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540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8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82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10/5/2023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‹Nº›</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3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10/5/2023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‹Nº›</a:t>
            </a:fld>
            <a:endParaRPr lang="en-US"/>
          </a:p>
        </p:txBody>
      </p:sp>
    </p:spTree>
    <p:extLst>
      <p:ext uri="{BB962C8B-B14F-4D97-AF65-F5344CB8AC3E}">
        <p14:creationId xmlns:p14="http://schemas.microsoft.com/office/powerpoint/2010/main" val="291809301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3.xml"/><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7DF6BB-EADF-4BE6-B8A3-E5E4194BC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Fondo de humo abstracto">
            <a:extLst>
              <a:ext uri="{FF2B5EF4-FFF2-40B4-BE49-F238E27FC236}">
                <a16:creationId xmlns:a16="http://schemas.microsoft.com/office/drawing/2014/main" id="{AE844305-92B6-560A-D5CC-E8B12B331BE2}"/>
              </a:ext>
            </a:extLst>
          </p:cNvPr>
          <p:cNvPicPr>
            <a:picLocks noChangeAspect="1"/>
          </p:cNvPicPr>
          <p:nvPr/>
        </p:nvPicPr>
        <p:blipFill rotWithShape="1">
          <a:blip r:embed="rId2">
            <a:duotone>
              <a:schemeClr val="accent1">
                <a:shade val="45000"/>
                <a:satMod val="135000"/>
              </a:schemeClr>
              <a:prstClr val="white"/>
            </a:duotone>
            <a:alphaModFix amt="35000"/>
          </a:blip>
          <a:srcRect t="6400" b="9014"/>
          <a:stretch/>
        </p:blipFill>
        <p:spPr>
          <a:xfrm>
            <a:off x="20" y="-8877"/>
            <a:ext cx="12191980" cy="6858000"/>
          </a:xfrm>
          <a:prstGeom prst="rect">
            <a:avLst/>
          </a:prstGeom>
        </p:spPr>
      </p:pic>
      <p:sp>
        <p:nvSpPr>
          <p:cNvPr id="2" name="Título 1">
            <a:extLst>
              <a:ext uri="{FF2B5EF4-FFF2-40B4-BE49-F238E27FC236}">
                <a16:creationId xmlns:a16="http://schemas.microsoft.com/office/drawing/2014/main" id="{9CE56463-A8CE-F152-A74D-67EBF30A67EE}"/>
              </a:ext>
            </a:extLst>
          </p:cNvPr>
          <p:cNvSpPr>
            <a:spLocks noGrp="1"/>
          </p:cNvSpPr>
          <p:nvPr>
            <p:ph type="ctrTitle"/>
          </p:nvPr>
        </p:nvSpPr>
        <p:spPr>
          <a:xfrm>
            <a:off x="429407" y="1601863"/>
            <a:ext cx="4554659" cy="5034817"/>
          </a:xfrm>
        </p:spPr>
        <p:txBody>
          <a:bodyPr anchor="t">
            <a:normAutofit fontScale="90000"/>
          </a:bodyPr>
          <a:lstStyle/>
          <a:p>
            <a:r>
              <a:rPr lang="en-US" sz="4400" dirty="0">
                <a:solidFill>
                  <a:srgbClr val="FFFFFF"/>
                </a:solidFill>
              </a:rPr>
              <a:t>PRINCIPAL COMPONET ANALYSIS</a:t>
            </a:r>
            <a:br>
              <a:rPr lang="en-US" sz="4400" dirty="0">
                <a:solidFill>
                  <a:srgbClr val="FFFFFF"/>
                </a:solidFill>
              </a:rPr>
            </a:br>
            <a:r>
              <a:rPr lang="en-US" sz="4400" dirty="0">
                <a:solidFill>
                  <a:srgbClr val="FFFFFF"/>
                </a:solidFill>
              </a:rPr>
              <a:t>(PCA)</a:t>
            </a:r>
            <a:br>
              <a:rPr lang="en-US" sz="4400" dirty="0">
                <a:solidFill>
                  <a:srgbClr val="FFFFFF"/>
                </a:solidFill>
              </a:rPr>
            </a:br>
            <a:br>
              <a:rPr lang="en-US" sz="4400" dirty="0">
                <a:solidFill>
                  <a:srgbClr val="FFFFFF"/>
                </a:solidFill>
              </a:rPr>
            </a:br>
            <a:br>
              <a:rPr lang="en-US" sz="4400" dirty="0">
                <a:solidFill>
                  <a:srgbClr val="FFFFFF"/>
                </a:solidFill>
              </a:rPr>
            </a:br>
            <a:br>
              <a:rPr lang="en-US" sz="4400" dirty="0">
                <a:solidFill>
                  <a:srgbClr val="FFFFFF"/>
                </a:solidFill>
              </a:rPr>
            </a:br>
            <a:r>
              <a:rPr lang="en-US" sz="1600" cap="none" dirty="0">
                <a:solidFill>
                  <a:srgbClr val="FFFFFF"/>
                </a:solidFill>
              </a:rPr>
              <a:t>Christian Rodriguez </a:t>
            </a:r>
            <a:br>
              <a:rPr lang="en-US" sz="1600" cap="none" dirty="0">
                <a:solidFill>
                  <a:srgbClr val="FFFFFF"/>
                </a:solidFill>
              </a:rPr>
            </a:br>
            <a:r>
              <a:rPr lang="en-US" sz="1600" cap="none" dirty="0">
                <a:solidFill>
                  <a:srgbClr val="FFFFFF"/>
                </a:solidFill>
              </a:rPr>
              <a:t>Esau May Ceh</a:t>
            </a:r>
            <a:br>
              <a:rPr lang="en-US" sz="1600" cap="none" dirty="0">
                <a:solidFill>
                  <a:srgbClr val="FFFFFF"/>
                </a:solidFill>
              </a:rPr>
            </a:br>
            <a:r>
              <a:rPr lang="en-US" sz="1600" cap="none" dirty="0">
                <a:solidFill>
                  <a:srgbClr val="FFFFFF"/>
                </a:solidFill>
              </a:rPr>
              <a:t>Amaury Castellanos</a:t>
            </a:r>
            <a:br>
              <a:rPr lang="en-US" sz="1600" cap="none" dirty="0">
                <a:solidFill>
                  <a:srgbClr val="FFFFFF"/>
                </a:solidFill>
              </a:rPr>
            </a:br>
            <a:r>
              <a:rPr lang="en-US" sz="1600" cap="none" dirty="0">
                <a:solidFill>
                  <a:srgbClr val="FFFFFF"/>
                </a:solidFill>
              </a:rPr>
              <a:t>Monica Hernandez </a:t>
            </a:r>
            <a:br>
              <a:rPr lang="en-US" sz="25800" dirty="0">
                <a:solidFill>
                  <a:srgbClr val="FFFFFF"/>
                </a:solidFill>
              </a:rPr>
            </a:br>
            <a:endParaRPr lang="en-US" sz="25800" dirty="0">
              <a:solidFill>
                <a:srgbClr val="FFFFFF"/>
              </a:solidFill>
            </a:endParaRPr>
          </a:p>
        </p:txBody>
      </p:sp>
      <p:sp>
        <p:nvSpPr>
          <p:cNvPr id="3" name="Subtítulo 2">
            <a:extLst>
              <a:ext uri="{FF2B5EF4-FFF2-40B4-BE49-F238E27FC236}">
                <a16:creationId xmlns:a16="http://schemas.microsoft.com/office/drawing/2014/main" id="{7D0F36E5-EC32-E198-8675-325094056690}"/>
              </a:ext>
            </a:extLst>
          </p:cNvPr>
          <p:cNvSpPr>
            <a:spLocks noGrp="1"/>
          </p:cNvSpPr>
          <p:nvPr>
            <p:ph type="subTitle" idx="1"/>
          </p:nvPr>
        </p:nvSpPr>
        <p:spPr>
          <a:xfrm>
            <a:off x="5792994" y="1590840"/>
            <a:ext cx="5010506" cy="5007531"/>
          </a:xfrm>
        </p:spPr>
        <p:txBody>
          <a:bodyPr>
            <a:normAutofit/>
          </a:bodyPr>
          <a:lstStyle/>
          <a:p>
            <a:r>
              <a:rPr lang="en-US" sz="3200" dirty="0">
                <a:solidFill>
                  <a:srgbClr val="FFFFFF"/>
                </a:solidFill>
              </a:rPr>
              <a:t>Subject: Machine Learning </a:t>
            </a:r>
          </a:p>
          <a:p>
            <a:r>
              <a:rPr lang="en-US" sz="3200" dirty="0">
                <a:solidFill>
                  <a:srgbClr val="FFFFFF"/>
                </a:solidFill>
              </a:rPr>
              <a:t>Topics: </a:t>
            </a:r>
          </a:p>
          <a:p>
            <a:pPr marL="457200" indent="-457200">
              <a:buFont typeface="Arial" panose="020B0604020202020204" pitchFamily="34" charset="0"/>
              <a:buChar char="•"/>
            </a:pPr>
            <a:r>
              <a:rPr lang="en-US" dirty="0">
                <a:solidFill>
                  <a:srgbClr val="FFFFFF"/>
                </a:solidFill>
              </a:rPr>
              <a:t>Definition of PCA</a:t>
            </a:r>
          </a:p>
          <a:p>
            <a:pPr marL="457200" indent="-457200">
              <a:buFont typeface="Arial" panose="020B0604020202020204" pitchFamily="34" charset="0"/>
              <a:buChar char="•"/>
            </a:pPr>
            <a:r>
              <a:rPr lang="en-US" dirty="0">
                <a:solidFill>
                  <a:srgbClr val="FFFFFF"/>
                </a:solidFill>
              </a:rPr>
              <a:t>How to apply</a:t>
            </a:r>
          </a:p>
          <a:p>
            <a:pPr marL="457200" indent="-457200">
              <a:buFont typeface="Arial" panose="020B0604020202020204" pitchFamily="34" charset="0"/>
              <a:buChar char="•"/>
            </a:pPr>
            <a:r>
              <a:rPr lang="en-US" dirty="0">
                <a:solidFill>
                  <a:srgbClr val="FFFFFF"/>
                </a:solidFill>
              </a:rPr>
              <a:t>Eigenvector and eigenvalues </a:t>
            </a:r>
          </a:p>
          <a:p>
            <a:pPr marL="457200" indent="-457200">
              <a:buFont typeface="Arial" panose="020B0604020202020204" pitchFamily="34" charset="0"/>
              <a:buChar char="•"/>
            </a:pPr>
            <a:r>
              <a:rPr lang="en-US" dirty="0">
                <a:solidFill>
                  <a:srgbClr val="FFFFFF"/>
                </a:solidFill>
              </a:rPr>
              <a:t>Covariance Matrix</a:t>
            </a:r>
          </a:p>
          <a:p>
            <a:pPr marL="457200" indent="-457200">
              <a:buFont typeface="Arial" panose="020B0604020202020204" pitchFamily="34" charset="0"/>
              <a:buChar char="•"/>
            </a:pPr>
            <a:r>
              <a:rPr lang="en-US" dirty="0">
                <a:solidFill>
                  <a:srgbClr val="FFFFFF"/>
                </a:solidFill>
              </a:rPr>
              <a:t>Find the PCA</a:t>
            </a:r>
          </a:p>
          <a:p>
            <a:pPr marL="457200" indent="-457200">
              <a:buFont typeface="Arial" panose="020B0604020202020204" pitchFamily="34" charset="0"/>
              <a:buChar char="•"/>
            </a:pPr>
            <a:r>
              <a:rPr lang="en-US" dirty="0">
                <a:solidFill>
                  <a:srgbClr val="FFFFFF"/>
                </a:solidFill>
              </a:rPr>
              <a:t>Example</a:t>
            </a:r>
          </a:p>
          <a:p>
            <a:endParaRPr lang="en-US" sz="3200" dirty="0">
              <a:solidFill>
                <a:srgbClr val="FFFFFF"/>
              </a:solidFill>
            </a:endParaRP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80397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465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EF0DE-39B9-3C4C-3697-62AB52B757AA}"/>
              </a:ext>
            </a:extLst>
          </p:cNvPr>
          <p:cNvSpPr>
            <a:spLocks noGrp="1"/>
          </p:cNvSpPr>
          <p:nvPr>
            <p:ph type="title"/>
          </p:nvPr>
        </p:nvSpPr>
        <p:spPr/>
        <p:txBody>
          <a:bodyPr/>
          <a:lstStyle/>
          <a:p>
            <a:r>
              <a:rPr lang="en-US" dirty="0"/>
              <a:t>Example</a:t>
            </a:r>
          </a:p>
        </p:txBody>
      </p:sp>
      <p:sp>
        <p:nvSpPr>
          <p:cNvPr id="3" name="Marcador de contenido 2">
            <a:extLst>
              <a:ext uri="{FF2B5EF4-FFF2-40B4-BE49-F238E27FC236}">
                <a16:creationId xmlns:a16="http://schemas.microsoft.com/office/drawing/2014/main" id="{2A79EDBE-B933-EB13-C4E5-03DDC5288BB7}"/>
              </a:ext>
            </a:extLst>
          </p:cNvPr>
          <p:cNvSpPr>
            <a:spLocks noGrp="1"/>
          </p:cNvSpPr>
          <p:nvPr>
            <p:ph sz="half" idx="1"/>
          </p:nvPr>
        </p:nvSpPr>
        <p:spPr/>
        <p:txBody>
          <a:bodyPr>
            <a:normAutofit/>
          </a:bodyPr>
          <a:lstStyle/>
          <a:p>
            <a:pPr marL="0" indent="0">
              <a:buNone/>
            </a:pPr>
            <a:r>
              <a:rPr lang="en-US" sz="1600" dirty="0">
                <a:solidFill>
                  <a:schemeClr val="bg1"/>
                </a:solidFill>
              </a:rPr>
              <a:t>Step 4: Data normalization </a:t>
            </a:r>
          </a:p>
          <a:p>
            <a:pPr marL="0" indent="0">
              <a:buNone/>
            </a:pPr>
            <a:r>
              <a:rPr lang="en-US" sz="1600" dirty="0">
                <a:solidFill>
                  <a:schemeClr val="bg1"/>
                </a:solidFill>
              </a:rPr>
              <a:t>We use the calculate mean and standard deviation to normalize each value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sp>
        <p:nvSpPr>
          <p:cNvPr id="4" name="Marcador de contenido 3">
            <a:extLst>
              <a:ext uri="{FF2B5EF4-FFF2-40B4-BE49-F238E27FC236}">
                <a16:creationId xmlns:a16="http://schemas.microsoft.com/office/drawing/2014/main" id="{3994A36D-F4DA-BCA7-CEE2-6ACC8D7BEF76}"/>
              </a:ext>
            </a:extLst>
          </p:cNvPr>
          <p:cNvSpPr>
            <a:spLocks noGrp="1"/>
          </p:cNvSpPr>
          <p:nvPr>
            <p:ph sz="half" idx="2"/>
          </p:nvPr>
        </p:nvSpPr>
        <p:spPr>
          <a:xfrm>
            <a:off x="6172200" y="1169043"/>
            <a:ext cx="5181600" cy="5007920"/>
          </a:xfrm>
        </p:spPr>
        <p:txBody>
          <a:bodyPr>
            <a:normAutofit/>
          </a:bodyPr>
          <a:lstStyle/>
          <a:p>
            <a:r>
              <a:rPr lang="en-US" dirty="0">
                <a:solidFill>
                  <a:schemeClr val="bg1"/>
                </a:solidFill>
              </a:rPr>
              <a:t>Covariance matrix</a:t>
            </a:r>
          </a:p>
          <a:p>
            <a:pPr marL="0" indent="0">
              <a:buNone/>
            </a:pPr>
            <a:r>
              <a:rPr lang="en-US" sz="1600" dirty="0">
                <a:solidFill>
                  <a:schemeClr val="bg1"/>
                </a:solidFill>
              </a:rPr>
              <a:t>Let's represent the matrix X with dimensions n (observations)  x m (variables). The covariance matrix is calculated as follows: </a:t>
            </a:r>
          </a:p>
          <a:p>
            <a:pPr marL="342900" indent="-342900">
              <a:buAutoNum type="arabicPeriod"/>
            </a:pPr>
            <a:r>
              <a:rPr lang="en-US" sz="1600" dirty="0">
                <a:solidFill>
                  <a:schemeClr val="bg1"/>
                </a:solidFill>
              </a:rPr>
              <a:t>Calculated the mean for each variable</a:t>
            </a:r>
          </a:p>
          <a:p>
            <a:pPr marL="342900" indent="-342900">
              <a:buAutoNum type="arabicPeriod"/>
            </a:pPr>
            <a:endParaRPr lang="en-US" sz="1600" dirty="0">
              <a:solidFill>
                <a:schemeClr val="bg1"/>
              </a:solidFill>
            </a:endParaRPr>
          </a:p>
          <a:p>
            <a:pPr marL="342900" indent="-342900">
              <a:buAutoNum type="arabicPeriod"/>
            </a:pPr>
            <a:endParaRPr lang="en-US" sz="1600" dirty="0">
              <a:solidFill>
                <a:schemeClr val="bg1"/>
              </a:solidFill>
            </a:endParaRPr>
          </a:p>
          <a:p>
            <a:pPr marL="342900" indent="-342900">
              <a:buAutoNum type="arabicPeriod"/>
            </a:pPr>
            <a:endParaRPr lang="en-US" sz="1600" dirty="0">
              <a:solidFill>
                <a:schemeClr val="bg1"/>
              </a:solidFill>
            </a:endParaRPr>
          </a:p>
          <a:p>
            <a:pPr marL="342900" indent="-342900">
              <a:buAutoNum type="arabicPeriod"/>
            </a:pPr>
            <a:endParaRPr lang="en-US" sz="1600" dirty="0">
              <a:solidFill>
                <a:schemeClr val="bg1"/>
              </a:solidFill>
            </a:endParaRP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Center the data </a:t>
            </a:r>
          </a:p>
          <a:p>
            <a:pPr marL="0" indent="0">
              <a:buNone/>
            </a:pPr>
            <a:r>
              <a:rPr lang="en-US" sz="1600" dirty="0">
                <a:solidFill>
                  <a:schemeClr val="bg1"/>
                </a:solidFill>
              </a:rPr>
              <a:t>We subtract the mean of each variable form all the values of that variable in the dataset . This give us a Matrix </a:t>
            </a:r>
            <a:r>
              <a:rPr lang="en-US" sz="1600" dirty="0" err="1">
                <a:solidFill>
                  <a:schemeClr val="bg1"/>
                </a:solidFill>
              </a:rPr>
              <a:t>Xcentered</a:t>
            </a:r>
            <a:r>
              <a:rPr lang="en-US" sz="1600" dirty="0">
                <a:solidFill>
                  <a:schemeClr val="bg1"/>
                </a:solidFill>
              </a:rPr>
              <a:t> of the same dimension as X but with a mean of zero for each variable  </a:t>
            </a:r>
          </a:p>
          <a:p>
            <a:pPr marL="0" indent="0">
              <a:buNone/>
            </a:pPr>
            <a:endParaRPr lang="en-US" sz="1600" dirty="0"/>
          </a:p>
        </p:txBody>
      </p:sp>
      <p:pic>
        <p:nvPicPr>
          <p:cNvPr id="6" name="Imagen 5">
            <a:extLst>
              <a:ext uri="{FF2B5EF4-FFF2-40B4-BE49-F238E27FC236}">
                <a16:creationId xmlns:a16="http://schemas.microsoft.com/office/drawing/2014/main" id="{11C46F7A-DD6B-B17F-0143-5427CF3ADA46}"/>
              </a:ext>
            </a:extLst>
          </p:cNvPr>
          <p:cNvPicPr>
            <a:picLocks noChangeAspect="1"/>
          </p:cNvPicPr>
          <p:nvPr/>
        </p:nvPicPr>
        <p:blipFill>
          <a:blip r:embed="rId5"/>
          <a:stretch>
            <a:fillRect/>
          </a:stretch>
        </p:blipFill>
        <p:spPr>
          <a:xfrm>
            <a:off x="891089" y="2764635"/>
            <a:ext cx="5217219" cy="1726342"/>
          </a:xfrm>
          <a:prstGeom prst="rect">
            <a:avLst/>
          </a:prstGeom>
        </p:spPr>
      </p:pic>
      <p:pic>
        <p:nvPicPr>
          <p:cNvPr id="8" name="Imagen 7">
            <a:extLst>
              <a:ext uri="{FF2B5EF4-FFF2-40B4-BE49-F238E27FC236}">
                <a16:creationId xmlns:a16="http://schemas.microsoft.com/office/drawing/2014/main" id="{AECC105A-37D7-5CE0-3B9D-A0957EDFF91D}"/>
              </a:ext>
            </a:extLst>
          </p:cNvPr>
          <p:cNvPicPr>
            <a:picLocks noChangeAspect="1"/>
          </p:cNvPicPr>
          <p:nvPr/>
        </p:nvPicPr>
        <p:blipFill>
          <a:blip r:embed="rId6"/>
          <a:stretch>
            <a:fillRect/>
          </a:stretch>
        </p:blipFill>
        <p:spPr>
          <a:xfrm>
            <a:off x="6564957" y="2804128"/>
            <a:ext cx="4396085" cy="1647356"/>
          </a:xfrm>
          <a:prstGeom prst="rect">
            <a:avLst/>
          </a:prstGeom>
        </p:spPr>
      </p:pic>
      <p:pic>
        <p:nvPicPr>
          <p:cNvPr id="10" name="Imagen 9">
            <a:extLst>
              <a:ext uri="{FF2B5EF4-FFF2-40B4-BE49-F238E27FC236}">
                <a16:creationId xmlns:a16="http://schemas.microsoft.com/office/drawing/2014/main" id="{11233D58-389A-165D-4148-4CBE7501B07B}"/>
              </a:ext>
            </a:extLst>
          </p:cNvPr>
          <p:cNvPicPr>
            <a:picLocks noChangeAspect="1"/>
          </p:cNvPicPr>
          <p:nvPr/>
        </p:nvPicPr>
        <p:blipFill>
          <a:blip r:embed="rId7"/>
          <a:stretch>
            <a:fillRect/>
          </a:stretch>
        </p:blipFill>
        <p:spPr>
          <a:xfrm>
            <a:off x="7661019" y="5896184"/>
            <a:ext cx="2635383" cy="596691"/>
          </a:xfrm>
          <a:prstGeom prst="rect">
            <a:avLst/>
          </a:prstGeom>
        </p:spPr>
      </p:pic>
      <p:pic>
        <p:nvPicPr>
          <p:cNvPr id="31" name="Vídeo 30">
            <a:hlinkClick r:id="" action="ppaction://media"/>
            <a:extLst>
              <a:ext uri="{FF2B5EF4-FFF2-40B4-BE49-F238E27FC236}">
                <a16:creationId xmlns:a16="http://schemas.microsoft.com/office/drawing/2014/main" id="{518B4144-E88D-E28B-2F80-E19470A3C97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2590784"/>
      </p:ext>
    </p:extLst>
  </p:cSld>
  <p:clrMapOvr>
    <a:masterClrMapping/>
  </p:clrMapOvr>
  <mc:AlternateContent xmlns:mc="http://schemas.openxmlformats.org/markup-compatibility/2006">
    <mc:Choice xmlns:p14="http://schemas.microsoft.com/office/powerpoint/2010/main" Requires="p14">
      <p:transition spd="slow" p14:dur="2000" advTm="20379"/>
    </mc:Choice>
    <mc:Fallback>
      <p:transition spd="slow" advTm="20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465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BF7CD-CA02-2EBA-DDE7-13DFFA5ED8E1}"/>
              </a:ext>
            </a:extLst>
          </p:cNvPr>
          <p:cNvSpPr>
            <a:spLocks noGrp="1"/>
          </p:cNvSpPr>
          <p:nvPr>
            <p:ph type="title"/>
          </p:nvPr>
        </p:nvSpPr>
        <p:spPr/>
        <p:txBody>
          <a:bodyPr/>
          <a:lstStyle/>
          <a:p>
            <a:r>
              <a:rPr lang="en-US" dirty="0"/>
              <a:t>Example</a:t>
            </a:r>
          </a:p>
        </p:txBody>
      </p:sp>
      <p:sp>
        <p:nvSpPr>
          <p:cNvPr id="3" name="Marcador de contenido 2">
            <a:extLst>
              <a:ext uri="{FF2B5EF4-FFF2-40B4-BE49-F238E27FC236}">
                <a16:creationId xmlns:a16="http://schemas.microsoft.com/office/drawing/2014/main" id="{1F56E92D-5295-DFCB-888C-AD2A35E9338B}"/>
              </a:ext>
            </a:extLst>
          </p:cNvPr>
          <p:cNvSpPr>
            <a:spLocks noGrp="1"/>
          </p:cNvSpPr>
          <p:nvPr>
            <p:ph sz="half" idx="1"/>
          </p:nvPr>
        </p:nvSpPr>
        <p:spPr/>
        <p:txBody>
          <a:bodyPr>
            <a:normAutofit/>
          </a:bodyPr>
          <a:lstStyle/>
          <a:p>
            <a:pPr marL="0" indent="0">
              <a:buNone/>
            </a:pPr>
            <a:r>
              <a:rPr lang="en-US" sz="1600" dirty="0">
                <a:solidFill>
                  <a:schemeClr val="bg1"/>
                </a:solidFill>
              </a:rPr>
              <a:t>Step 6: Calculated the covariance matrix </a:t>
            </a:r>
          </a:p>
          <a:p>
            <a:pPr marL="0" indent="0">
              <a:buNone/>
            </a:pPr>
            <a:r>
              <a:rPr lang="en-US" sz="1600" dirty="0">
                <a:solidFill>
                  <a:schemeClr val="bg1"/>
                </a:solidFill>
              </a:rPr>
              <a:t>The covariance matrix S is calculated using the following formula:</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solidFill>
                <a:schemeClr val="bg1"/>
              </a:solidFill>
            </a:endParaRPr>
          </a:p>
          <a:p>
            <a:pPr marL="0" indent="0">
              <a:buNone/>
            </a:pPr>
            <a:r>
              <a:rPr lang="en-US" sz="1600" dirty="0">
                <a:solidFill>
                  <a:schemeClr val="bg1"/>
                </a:solidFill>
              </a:rPr>
              <a:t>The resulting matrix S is a symmetric matrix of dimensions m × m that contains the covariances between all combinations of variables. </a:t>
            </a:r>
          </a:p>
        </p:txBody>
      </p:sp>
      <p:sp>
        <p:nvSpPr>
          <p:cNvPr id="4" name="Marcador de contenido 3">
            <a:extLst>
              <a:ext uri="{FF2B5EF4-FFF2-40B4-BE49-F238E27FC236}">
                <a16:creationId xmlns:a16="http://schemas.microsoft.com/office/drawing/2014/main" id="{E6015766-5599-6154-31D2-55B648EB99E5}"/>
              </a:ext>
            </a:extLst>
          </p:cNvPr>
          <p:cNvSpPr>
            <a:spLocks noGrp="1"/>
          </p:cNvSpPr>
          <p:nvPr>
            <p:ph sz="half" idx="2"/>
          </p:nvPr>
        </p:nvSpPr>
        <p:spPr>
          <a:xfrm>
            <a:off x="6185741" y="1825624"/>
            <a:ext cx="5181600" cy="4447853"/>
          </a:xfrm>
        </p:spPr>
        <p:txBody>
          <a:bodyPr>
            <a:normAutofit/>
          </a:bodyPr>
          <a:lstStyle/>
          <a:p>
            <a:pPr marL="0" indent="0">
              <a:buNone/>
            </a:pPr>
            <a:r>
              <a:rPr lang="en-US" sz="1600" dirty="0">
                <a:solidFill>
                  <a:schemeClr val="bg1"/>
                </a:solidFill>
              </a:rPr>
              <a:t>Step 7: Select the principal components</a:t>
            </a:r>
          </a:p>
          <a:p>
            <a:pPr marL="342900" indent="-342900">
              <a:buAutoNum type="arabicPeriod"/>
            </a:pPr>
            <a:r>
              <a:rPr lang="en-US" sz="1600" dirty="0">
                <a:solidFill>
                  <a:schemeClr val="bg1"/>
                </a:solidFill>
              </a:rPr>
              <a:t>Once we have calculated the covariance matrix and its corresponding eigenvectors and eigenvalues, the next step is to select the principal components. We sort the eigenvectors according to their corresponding eigenvalues in decreasing order. </a:t>
            </a:r>
          </a:p>
          <a:p>
            <a:pPr marL="0" indent="0">
              <a:buNone/>
            </a:pPr>
            <a:endParaRPr lang="en-US" sz="1600" dirty="0">
              <a:solidFill>
                <a:schemeClr val="bg1"/>
              </a:solidFill>
            </a:endParaRPr>
          </a:p>
          <a:p>
            <a:pPr marL="0" indent="0">
              <a:buNone/>
            </a:pPr>
            <a:endParaRPr lang="en-US" sz="1600" dirty="0">
              <a:solidFill>
                <a:schemeClr val="bg1"/>
              </a:solidFill>
            </a:endParaRPr>
          </a:p>
        </p:txBody>
      </p:sp>
      <p:pic>
        <p:nvPicPr>
          <p:cNvPr id="6" name="Imagen 5">
            <a:extLst>
              <a:ext uri="{FF2B5EF4-FFF2-40B4-BE49-F238E27FC236}">
                <a16:creationId xmlns:a16="http://schemas.microsoft.com/office/drawing/2014/main" id="{0AB4B33E-3754-4368-CCC2-577473D053AA}"/>
              </a:ext>
            </a:extLst>
          </p:cNvPr>
          <p:cNvPicPr>
            <a:picLocks noChangeAspect="1"/>
          </p:cNvPicPr>
          <p:nvPr/>
        </p:nvPicPr>
        <p:blipFill>
          <a:blip r:embed="rId5"/>
          <a:stretch>
            <a:fillRect/>
          </a:stretch>
        </p:blipFill>
        <p:spPr>
          <a:xfrm>
            <a:off x="838201" y="2819704"/>
            <a:ext cx="5154517" cy="1775445"/>
          </a:xfrm>
          <a:prstGeom prst="rect">
            <a:avLst/>
          </a:prstGeom>
        </p:spPr>
      </p:pic>
      <p:pic>
        <p:nvPicPr>
          <p:cNvPr id="10" name="Picture 2" descr="Principal component analysis (PCA): Explained and implemented | by Raghavan  | Medium">
            <a:extLst>
              <a:ext uri="{FF2B5EF4-FFF2-40B4-BE49-F238E27FC236}">
                <a16:creationId xmlns:a16="http://schemas.microsoft.com/office/drawing/2014/main" id="{7AD9A50F-8E24-E74D-7286-AF9562B5A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638" y="3408672"/>
            <a:ext cx="4104046" cy="3084203"/>
          </a:xfrm>
          <a:prstGeom prst="rect">
            <a:avLst/>
          </a:prstGeom>
          <a:noFill/>
          <a:extLst>
            <a:ext uri="{909E8E84-426E-40DD-AFC4-6F175D3DCCD1}">
              <a14:hiddenFill xmlns:a14="http://schemas.microsoft.com/office/drawing/2010/main">
                <a:solidFill>
                  <a:srgbClr val="FFFFFF"/>
                </a:solidFill>
              </a14:hiddenFill>
            </a:ext>
          </a:extLst>
        </p:spPr>
      </p:pic>
      <p:pic>
        <p:nvPicPr>
          <p:cNvPr id="25" name="Vídeo 24">
            <a:hlinkClick r:id="" action="ppaction://media"/>
            <a:extLst>
              <a:ext uri="{FF2B5EF4-FFF2-40B4-BE49-F238E27FC236}">
                <a16:creationId xmlns:a16="http://schemas.microsoft.com/office/drawing/2014/main" id="{0B6E7FD8-FB95-6AF0-BB44-61FBC747F6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9690652"/>
      </p:ext>
    </p:extLst>
  </p:cSld>
  <p:clrMapOvr>
    <a:masterClrMapping/>
  </p:clrMapOvr>
  <mc:AlternateContent xmlns:mc="http://schemas.openxmlformats.org/markup-compatibility/2006">
    <mc:Choice xmlns:p14="http://schemas.microsoft.com/office/powerpoint/2010/main" Requires="p14">
      <p:transition spd="slow" p14:dur="2000" advTm="13656"/>
    </mc:Choice>
    <mc:Fallback>
      <p:transition spd="slow" advTm="1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465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F425A6-B389-1FD8-16E7-6A1753382BE4}"/>
              </a:ext>
            </a:extLst>
          </p:cNvPr>
          <p:cNvSpPr>
            <a:spLocks noGrp="1"/>
          </p:cNvSpPr>
          <p:nvPr>
            <p:ph type="title"/>
          </p:nvPr>
        </p:nvSpPr>
        <p:spPr/>
        <p:txBody>
          <a:bodyPr/>
          <a:lstStyle/>
          <a:p>
            <a:r>
              <a:rPr lang="en-US"/>
              <a:t>Example</a:t>
            </a:r>
            <a:endParaRPr lang="en-US" dirty="0"/>
          </a:p>
        </p:txBody>
      </p:sp>
      <p:sp>
        <p:nvSpPr>
          <p:cNvPr id="3" name="Marcador de contenido 2">
            <a:extLst>
              <a:ext uri="{FF2B5EF4-FFF2-40B4-BE49-F238E27FC236}">
                <a16:creationId xmlns:a16="http://schemas.microsoft.com/office/drawing/2014/main" id="{0B4A0BC1-39FB-BF08-1836-9123194288B8}"/>
              </a:ext>
            </a:extLst>
          </p:cNvPr>
          <p:cNvSpPr>
            <a:spLocks noGrp="1"/>
          </p:cNvSpPr>
          <p:nvPr>
            <p:ph sz="half"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a:ln>
                  <a:noFill/>
                </a:ln>
                <a:solidFill>
                  <a:srgbClr val="FFFFFF"/>
                </a:solidFill>
                <a:effectLst/>
                <a:uLnTx/>
                <a:uFillTx/>
                <a:latin typeface="Gill Sans Nova"/>
                <a:ea typeface="+mn-ea"/>
                <a:cs typeface="+mn-cs"/>
              </a:rPr>
              <a:t>Step 8: Data Transformation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a:ln>
                  <a:noFill/>
                </a:ln>
                <a:solidFill>
                  <a:srgbClr val="FFFFFF"/>
                </a:solidFill>
                <a:effectLst/>
                <a:uLnTx/>
                <a:uFillTx/>
                <a:latin typeface="Gill Sans Nova"/>
                <a:ea typeface="+mn-ea"/>
                <a:cs typeface="+mn-cs"/>
              </a:rPr>
              <a:t>2. Once we have selected the N eigenvectors, we multiply the normalized data matrix by these N eigenvectors to obtain the new representation of the data in the principal component space.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500" b="0" i="0" u="none" strike="noStrike" kern="1200" cap="none" spc="0" normalizeH="0" baseline="0" noProof="0">
              <a:ln>
                <a:noFill/>
              </a:ln>
              <a:solidFill>
                <a:srgbClr val="FFFFFF"/>
              </a:solidFill>
              <a:effectLst/>
              <a:uLnTx/>
              <a:uFillTx/>
              <a:latin typeface="Gill Sans Nov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a:ln>
                  <a:noFill/>
                </a:ln>
                <a:solidFill>
                  <a:srgbClr val="FFFFFF"/>
                </a:solidFill>
                <a:effectLst/>
                <a:uLnTx/>
                <a:uFillTx/>
                <a:latin typeface="Gill Sans Nova"/>
                <a:ea typeface="+mn-ea"/>
                <a:cs typeface="+mn-cs"/>
              </a:rPr>
              <a:t>3. This new representation in the principal component space can be utilized for planning and navigation of the robot in the environment. By reducing the dimensionality of the data while retaining the relevant information for the robot's decisions,</a:t>
            </a:r>
          </a:p>
          <a:p>
            <a:endParaRPr lang="en-US" dirty="0"/>
          </a:p>
        </p:txBody>
      </p:sp>
      <p:pic>
        <p:nvPicPr>
          <p:cNvPr id="5" name="Imagen 4">
            <a:extLst>
              <a:ext uri="{FF2B5EF4-FFF2-40B4-BE49-F238E27FC236}">
                <a16:creationId xmlns:a16="http://schemas.microsoft.com/office/drawing/2014/main" id="{63D31246-D425-9DE1-1EE0-3FD357838CC8}"/>
              </a:ext>
            </a:extLst>
          </p:cNvPr>
          <p:cNvPicPr>
            <a:picLocks noChangeAspect="1"/>
          </p:cNvPicPr>
          <p:nvPr/>
        </p:nvPicPr>
        <p:blipFill>
          <a:blip r:embed="rId5"/>
          <a:stretch>
            <a:fillRect/>
          </a:stretch>
        </p:blipFill>
        <p:spPr>
          <a:xfrm>
            <a:off x="1245998" y="3151489"/>
            <a:ext cx="4773802" cy="1699609"/>
          </a:xfrm>
          <a:prstGeom prst="rect">
            <a:avLst/>
          </a:prstGeom>
        </p:spPr>
      </p:pic>
      <p:pic>
        <p:nvPicPr>
          <p:cNvPr id="1028" name="Picture 4" descr="Explained variance (bar plot) — psynlig 0.2.1.dev0+1b3d658 documentation">
            <a:extLst>
              <a:ext uri="{FF2B5EF4-FFF2-40B4-BE49-F238E27FC236}">
                <a16:creationId xmlns:a16="http://schemas.microsoft.com/office/drawing/2014/main" id="{F53132F3-A434-C808-C52F-F939B2425E9D}"/>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6172200" y="2104372"/>
            <a:ext cx="5181600" cy="3562349"/>
          </a:xfrm>
          <a:prstGeom prst="rect">
            <a:avLst/>
          </a:prstGeom>
          <a:noFill/>
          <a:extLst>
            <a:ext uri="{909E8E84-426E-40DD-AFC4-6F175D3DCCD1}">
              <a14:hiddenFill xmlns:a14="http://schemas.microsoft.com/office/drawing/2010/main">
                <a:solidFill>
                  <a:srgbClr val="FFFFFF"/>
                </a:solidFill>
              </a14:hiddenFill>
            </a:ext>
          </a:extLst>
        </p:spPr>
      </p:pic>
      <p:pic>
        <p:nvPicPr>
          <p:cNvPr id="19" name="Vídeo 18">
            <a:hlinkClick r:id="" action="ppaction://media"/>
            <a:extLst>
              <a:ext uri="{FF2B5EF4-FFF2-40B4-BE49-F238E27FC236}">
                <a16:creationId xmlns:a16="http://schemas.microsoft.com/office/drawing/2014/main" id="{A8511D71-B564-8244-42A9-DC04DB25639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5140332"/>
      </p:ext>
    </p:extLst>
  </p:cSld>
  <p:clrMapOvr>
    <a:masterClrMapping/>
  </p:clrMapOvr>
  <mc:AlternateContent xmlns:mc="http://schemas.openxmlformats.org/markup-compatibility/2006">
    <mc:Choice xmlns:p14="http://schemas.microsoft.com/office/powerpoint/2010/main" Requires="p14">
      <p:transition spd="slow" p14:dur="2000" advTm="10777"/>
    </mc:Choice>
    <mc:Fallback>
      <p:transition spd="slow" advTm="10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B3FF6-3A46-F8D8-E36C-B0FF72BB8BB5}"/>
              </a:ext>
            </a:extLst>
          </p:cNvPr>
          <p:cNvSpPr>
            <a:spLocks noGrp="1"/>
          </p:cNvSpPr>
          <p:nvPr>
            <p:ph type="ctrTitle"/>
          </p:nvPr>
        </p:nvSpPr>
        <p:spPr>
          <a:xfrm>
            <a:off x="1201453" y="1341121"/>
            <a:ext cx="7048467" cy="3482184"/>
          </a:xfrm>
        </p:spPr>
        <p:txBody>
          <a:bodyPr>
            <a:normAutofit/>
          </a:bodyPr>
          <a:lstStyle/>
          <a:p>
            <a:pPr algn="ctr"/>
            <a:r>
              <a:rPr lang="en-US" sz="3600" b="0" i="0" dirty="0">
                <a:effectLst/>
                <a:latin typeface="Söhne"/>
              </a:rPr>
              <a:t>"How can we extract essential information and reduce the complexity of our data in an increasingly information-rich world with complex datasets?"</a:t>
            </a:r>
            <a:br>
              <a:rPr lang="en-CA" dirty="0"/>
            </a:br>
            <a:endParaRPr lang="en-CA" dirty="0"/>
          </a:p>
        </p:txBody>
      </p:sp>
      <p:pic>
        <p:nvPicPr>
          <p:cNvPr id="2050" name="Picture 2" descr="Signo de interrogación, Pensamiento crítico, Pensamiento, Duda, Persona,  Comportamiento humano, Dibujos animados, Razón png | Klipartz">
            <a:extLst>
              <a:ext uri="{FF2B5EF4-FFF2-40B4-BE49-F238E27FC236}">
                <a16:creationId xmlns:a16="http://schemas.microsoft.com/office/drawing/2014/main" id="{98354B6E-14DE-401A-8E7F-395876FB2C4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281" b="95843" l="10000" r="90000">
                        <a14:foregroundMark x1="56292" y1="5281" x2="56292" y2="5281"/>
                        <a14:foregroundMark x1="41573" y1="65169" x2="41461" y2="76067"/>
                        <a14:foregroundMark x1="38876" y1="34944" x2="36854" y2="38315"/>
                        <a14:foregroundMark x1="36180" y1="95056" x2="36180" y2="95056"/>
                        <a14:foregroundMark x1="57191" y1="95843" x2="57191" y2="95843"/>
                        <a14:foregroundMark x1="44944" y1="56180" x2="44944" y2="56180"/>
                        <a14:foregroundMark x1="34270" y1="75618" x2="34270" y2="75618"/>
                        <a14:foregroundMark x1="33371" y1="75843" x2="33371" y2="76180"/>
                        <a14:foregroundMark x1="32360" y1="78876" x2="32360" y2="78876"/>
                        <a14:backgroundMark x1="34494" y1="63933" x2="33820" y2="66854"/>
                        <a14:backgroundMark x1="31884" y1="75618" x2="32697" y2="73371"/>
                        <a14:backgroundMark x1="31803" y1="75843" x2="31884" y2="75618"/>
                        <a14:backgroundMark x1="30787" y1="78652" x2="31681" y2="76180"/>
                        <a14:backgroundMark x1="35843" y1="62921" x2="35169" y2="68539"/>
                        <a14:backgroundMark x1="34157" y1="31685" x2="34157" y2="31685"/>
                        <a14:backgroundMark x1="42247" y1="26854" x2="42247" y2="26854"/>
                        <a14:backgroundMark x1="43258" y1="27191" x2="43258" y2="27191"/>
                        <a14:backgroundMark x1="32472" y1="33258" x2="32472" y2="33258"/>
                        <a14:backgroundMark x1="30674" y1="37416" x2="30674" y2="37416"/>
                        <a14:backgroundMark x1="30787" y1="39326" x2="30787" y2="39326"/>
                        <a14:backgroundMark x1="30899" y1="37753" x2="30899" y2="37753"/>
                        <a14:backgroundMark x1="32360" y1="34494" x2="32360" y2="34494"/>
                        <a14:backgroundMark x1="40112" y1="51236" x2="40112" y2="51236"/>
                        <a14:backgroundMark x1="40787" y1="51798" x2="40787" y2="51798"/>
                        <a14:backgroundMark x1="37303" y1="58652" x2="37303" y2="58652"/>
                        <a14:backgroundMark x1="37303" y1="59551" x2="37303" y2="59551"/>
                        <a14:backgroundMark x1="37303" y1="61124" x2="37303" y2="61124"/>
                        <a14:backgroundMark x1="37978" y1="58427" x2="37978" y2="58427"/>
                        <a14:backgroundMark x1="37191" y1="62022" x2="37191" y2="62022"/>
                        <a14:backgroundMark x1="36292" y1="69663" x2="36292" y2="69663"/>
                        <a14:backgroundMark x1="35843" y1="72697" x2="35843" y2="72697"/>
                        <a14:backgroundMark x1="34494" y1="74494" x2="34494" y2="74494"/>
                        <a14:backgroundMark x1="32247" y1="76292" x2="32247" y2="76292"/>
                        <a14:backgroundMark x1="32809" y1="76292" x2="32809" y2="76292"/>
                      </a14:backgroundRemoval>
                    </a14:imgEffect>
                  </a14:imgLayer>
                </a14:imgProps>
              </a:ext>
              <a:ext uri="{28A0092B-C50C-407E-A947-70E740481C1C}">
                <a14:useLocalDpi xmlns:a14="http://schemas.microsoft.com/office/drawing/2010/main" val="0"/>
              </a:ext>
            </a:extLst>
          </a:blip>
          <a:srcRect r="26259" b="12000"/>
          <a:stretch/>
        </p:blipFill>
        <p:spPr bwMode="auto">
          <a:xfrm>
            <a:off x="7134827" y="822960"/>
            <a:ext cx="5057173"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1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91D8C-FDFD-DBAE-921B-D1ECE4DA3147}"/>
              </a:ext>
            </a:extLst>
          </p:cNvPr>
          <p:cNvSpPr>
            <a:spLocks noGrp="1"/>
          </p:cNvSpPr>
          <p:nvPr>
            <p:ph type="title"/>
          </p:nvPr>
        </p:nvSpPr>
        <p:spPr/>
        <p:txBody>
          <a:bodyPr/>
          <a:lstStyle/>
          <a:p>
            <a:r>
              <a:rPr lang="en-US" dirty="0"/>
              <a:t>Definition </a:t>
            </a:r>
          </a:p>
        </p:txBody>
      </p:sp>
      <p:sp>
        <p:nvSpPr>
          <p:cNvPr id="3" name="Marcador de contenido 2">
            <a:extLst>
              <a:ext uri="{FF2B5EF4-FFF2-40B4-BE49-F238E27FC236}">
                <a16:creationId xmlns:a16="http://schemas.microsoft.com/office/drawing/2014/main" id="{8382E810-3B3F-DF77-7057-0A0533177996}"/>
              </a:ext>
            </a:extLst>
          </p:cNvPr>
          <p:cNvSpPr>
            <a:spLocks noGrp="1"/>
          </p:cNvSpPr>
          <p:nvPr>
            <p:ph idx="1"/>
          </p:nvPr>
        </p:nvSpPr>
        <p:spPr/>
        <p:txBody>
          <a:bodyPr>
            <a:normAutofit/>
          </a:bodyPr>
          <a:lstStyle/>
          <a:p>
            <a:pPr algn="just"/>
            <a:r>
              <a:rPr lang="en-US" sz="2400" dirty="0"/>
              <a:t>Is a statistic method that is used to reduce the dimensionality of a dataset. This technique help us to simplify a dataset and chose the smaller number of predictors to predict a variable, objective or understand in a better way a BDD </a:t>
            </a:r>
          </a:p>
        </p:txBody>
      </p:sp>
      <p:sp>
        <p:nvSpPr>
          <p:cNvPr id="5" name="CuadroTexto 4">
            <a:extLst>
              <a:ext uri="{FF2B5EF4-FFF2-40B4-BE49-F238E27FC236}">
                <a16:creationId xmlns:a16="http://schemas.microsoft.com/office/drawing/2014/main" id="{6E641399-C974-6B64-AD0C-3DBC6A0EAC1C}"/>
              </a:ext>
            </a:extLst>
          </p:cNvPr>
          <p:cNvSpPr txBox="1"/>
          <p:nvPr/>
        </p:nvSpPr>
        <p:spPr>
          <a:xfrm>
            <a:off x="6214189" y="6311900"/>
            <a:ext cx="5393093" cy="276999"/>
          </a:xfrm>
          <a:prstGeom prst="rect">
            <a:avLst/>
          </a:prstGeom>
          <a:noFill/>
        </p:spPr>
        <p:txBody>
          <a:bodyPr wrap="square">
            <a:spAutoFit/>
          </a:bodyPr>
          <a:lstStyle/>
          <a:p>
            <a:r>
              <a:rPr lang="en-US" sz="1200" dirty="0"/>
              <a:t>https://www.hiberus.com/crecemos-contigo/analisis-de-componentes-principales/</a:t>
            </a:r>
          </a:p>
        </p:txBody>
      </p:sp>
      <p:pic>
        <p:nvPicPr>
          <p:cNvPr id="1026" name="Picture 2" descr="Principal Component Analysis (PCA) Explained Visually with Zero Math | by  Casey Cheng | Towards Data Science">
            <a:extLst>
              <a:ext uri="{FF2B5EF4-FFF2-40B4-BE49-F238E27FC236}">
                <a16:creationId xmlns:a16="http://schemas.microsoft.com/office/drawing/2014/main" id="{D44F808B-2D53-EEB0-0167-CDAD0A34E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669" y="3039787"/>
            <a:ext cx="3634662" cy="271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181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62D83-2E41-C8F2-D873-63AF1A3B50C2}"/>
              </a:ext>
            </a:extLst>
          </p:cNvPr>
          <p:cNvSpPr>
            <a:spLocks noGrp="1"/>
          </p:cNvSpPr>
          <p:nvPr>
            <p:ph type="title"/>
          </p:nvPr>
        </p:nvSpPr>
        <p:spPr/>
        <p:txBody>
          <a:bodyPr/>
          <a:lstStyle/>
          <a:p>
            <a:r>
              <a:rPr lang="en-US" dirty="0"/>
              <a:t>How apply PCA</a:t>
            </a:r>
          </a:p>
        </p:txBody>
      </p:sp>
      <p:sp>
        <p:nvSpPr>
          <p:cNvPr id="3" name="Marcador de contenido 2">
            <a:extLst>
              <a:ext uri="{FF2B5EF4-FFF2-40B4-BE49-F238E27FC236}">
                <a16:creationId xmlns:a16="http://schemas.microsoft.com/office/drawing/2014/main" id="{60D9B434-32E8-0F0E-9241-BFA9249FD4F2}"/>
              </a:ext>
            </a:extLst>
          </p:cNvPr>
          <p:cNvSpPr>
            <a:spLocks noGrp="1"/>
          </p:cNvSpPr>
          <p:nvPr>
            <p:ph idx="1"/>
          </p:nvPr>
        </p:nvSpPr>
        <p:spPr/>
        <p:txBody>
          <a:bodyPr/>
          <a:lstStyle/>
          <a:p>
            <a:r>
              <a:rPr lang="en-US" dirty="0"/>
              <a:t>Step 1: Standardization </a:t>
            </a:r>
          </a:p>
          <a:p>
            <a:pPr marL="0" indent="0" algn="just">
              <a:buNone/>
            </a:pPr>
            <a:r>
              <a:rPr lang="en-US" sz="2000" dirty="0"/>
              <a:t>The aim of this step is to standardize the range of the continuous initial variables so that each one of them contributes equally to the analysis.</a:t>
            </a:r>
          </a:p>
          <a:p>
            <a:pPr marL="0" indent="0" algn="just">
              <a:buNone/>
            </a:pPr>
            <a:endParaRPr lang="en-US" sz="2000" dirty="0"/>
          </a:p>
          <a:p>
            <a:pPr marL="0" indent="0" algn="just">
              <a:buNone/>
            </a:pPr>
            <a:r>
              <a:rPr lang="en-US" sz="2000" dirty="0"/>
              <a:t>For example, a variable that ranges between 0 and 100 will dominate over a variable that ranges between 0 and 1), which will lead to biased results. So, transforming the data to comparable scales can prevent this problem.</a:t>
            </a:r>
          </a:p>
        </p:txBody>
      </p:sp>
      <p:pic>
        <p:nvPicPr>
          <p:cNvPr id="5" name="Imagen 4">
            <a:extLst>
              <a:ext uri="{FF2B5EF4-FFF2-40B4-BE49-F238E27FC236}">
                <a16:creationId xmlns:a16="http://schemas.microsoft.com/office/drawing/2014/main" id="{72462E8E-0B13-7BAB-36D4-C08056A9479C}"/>
              </a:ext>
            </a:extLst>
          </p:cNvPr>
          <p:cNvPicPr>
            <a:picLocks noChangeAspect="1"/>
          </p:cNvPicPr>
          <p:nvPr/>
        </p:nvPicPr>
        <p:blipFill>
          <a:blip r:embed="rId2"/>
          <a:stretch>
            <a:fillRect/>
          </a:stretch>
        </p:blipFill>
        <p:spPr>
          <a:xfrm>
            <a:off x="7539137" y="4663768"/>
            <a:ext cx="3135084" cy="809054"/>
          </a:xfrm>
          <a:prstGeom prst="rect">
            <a:avLst/>
          </a:prstGeom>
          <a:ln>
            <a:solidFill>
              <a:schemeClr val="tx1"/>
            </a:solidFill>
          </a:ln>
        </p:spPr>
      </p:pic>
    </p:spTree>
    <p:extLst>
      <p:ext uri="{BB962C8B-B14F-4D97-AF65-F5344CB8AC3E}">
        <p14:creationId xmlns:p14="http://schemas.microsoft.com/office/powerpoint/2010/main" val="303586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4EDC2-FA20-A0FF-EB3E-6AA4E1502101}"/>
              </a:ext>
            </a:extLst>
          </p:cNvPr>
          <p:cNvSpPr>
            <a:spLocks noGrp="1"/>
          </p:cNvSpPr>
          <p:nvPr>
            <p:ph type="title"/>
          </p:nvPr>
        </p:nvSpPr>
        <p:spPr/>
        <p:txBody>
          <a:bodyPr/>
          <a:lstStyle/>
          <a:p>
            <a:r>
              <a:rPr lang="en-US" dirty="0"/>
              <a:t>How apply PCA</a:t>
            </a:r>
          </a:p>
        </p:txBody>
      </p:sp>
      <p:sp>
        <p:nvSpPr>
          <p:cNvPr id="3" name="Marcador de contenido 2">
            <a:extLst>
              <a:ext uri="{FF2B5EF4-FFF2-40B4-BE49-F238E27FC236}">
                <a16:creationId xmlns:a16="http://schemas.microsoft.com/office/drawing/2014/main" id="{7B5CD7CF-5BF4-4276-B5B5-B08CA2A5F163}"/>
              </a:ext>
            </a:extLst>
          </p:cNvPr>
          <p:cNvSpPr>
            <a:spLocks noGrp="1"/>
          </p:cNvSpPr>
          <p:nvPr>
            <p:ph idx="1"/>
          </p:nvPr>
        </p:nvSpPr>
        <p:spPr/>
        <p:txBody>
          <a:bodyPr/>
          <a:lstStyle/>
          <a:p>
            <a:r>
              <a:rPr lang="en-US" dirty="0"/>
              <a:t>Step 2: Covariance matrix computation </a:t>
            </a:r>
          </a:p>
          <a:p>
            <a:pPr>
              <a:buFont typeface="Wingdings" panose="05000000000000000000" pitchFamily="2" charset="2"/>
              <a:buChar char="q"/>
            </a:pPr>
            <a:r>
              <a:rPr lang="en-US" sz="2000" dirty="0"/>
              <a:t>The first step is to calculate the covariance matrix, that show the relationship between the different characteristics and how they are different together. </a:t>
            </a:r>
          </a:p>
          <a:p>
            <a:pPr>
              <a:buFont typeface="Wingdings" panose="05000000000000000000" pitchFamily="2" charset="2"/>
              <a:buChar char="q"/>
            </a:pPr>
            <a:r>
              <a:rPr lang="en-US" sz="2000" dirty="0"/>
              <a:t>Eigenvector represent the higher variability direction of the data and Eigenvalues indicates how much variability is associated with each eigenvector. </a:t>
            </a:r>
          </a:p>
          <a:p>
            <a:pPr>
              <a:buFont typeface="Wingdings" panose="05000000000000000000" pitchFamily="2" charset="2"/>
              <a:buChar char="q"/>
            </a:pPr>
            <a:r>
              <a:rPr lang="en-US" sz="2000" dirty="0"/>
              <a:t>Sort the eigenvectors and eigenvalues.</a:t>
            </a:r>
          </a:p>
          <a:p>
            <a:r>
              <a:rPr lang="en-US" dirty="0"/>
              <a:t>Step 3: Select the principal components </a:t>
            </a:r>
          </a:p>
          <a:p>
            <a:r>
              <a:rPr lang="en-US" dirty="0"/>
              <a:t>Step 4: Data projection </a:t>
            </a:r>
          </a:p>
        </p:txBody>
      </p:sp>
      <p:sp>
        <p:nvSpPr>
          <p:cNvPr id="5" name="CuadroTexto 4">
            <a:extLst>
              <a:ext uri="{FF2B5EF4-FFF2-40B4-BE49-F238E27FC236}">
                <a16:creationId xmlns:a16="http://schemas.microsoft.com/office/drawing/2014/main" id="{4A2FD520-37DD-1356-BA95-16C4CE6F5EC8}"/>
              </a:ext>
            </a:extLst>
          </p:cNvPr>
          <p:cNvSpPr txBox="1"/>
          <p:nvPr/>
        </p:nvSpPr>
        <p:spPr>
          <a:xfrm>
            <a:off x="4000500" y="6387719"/>
            <a:ext cx="8371891" cy="369332"/>
          </a:xfrm>
          <a:prstGeom prst="rect">
            <a:avLst/>
          </a:prstGeom>
          <a:noFill/>
        </p:spPr>
        <p:txBody>
          <a:bodyPr wrap="square">
            <a:spAutoFit/>
          </a:bodyPr>
          <a:lstStyle/>
          <a:p>
            <a:r>
              <a:rPr lang="en-US" dirty="0"/>
              <a:t>https://builtin.com/data-science/step-step-explanation-principal-component-analysis</a:t>
            </a:r>
          </a:p>
        </p:txBody>
      </p:sp>
    </p:spTree>
    <p:extLst>
      <p:ext uri="{BB962C8B-B14F-4D97-AF65-F5344CB8AC3E}">
        <p14:creationId xmlns:p14="http://schemas.microsoft.com/office/powerpoint/2010/main" val="128134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7BF12-9C25-F7DD-7796-8C16553FF80C}"/>
              </a:ext>
            </a:extLst>
          </p:cNvPr>
          <p:cNvSpPr>
            <a:spLocks noGrp="1"/>
          </p:cNvSpPr>
          <p:nvPr>
            <p:ph type="title"/>
          </p:nvPr>
        </p:nvSpPr>
        <p:spPr/>
        <p:txBody>
          <a:bodyPr>
            <a:normAutofit fontScale="90000"/>
          </a:bodyPr>
          <a:lstStyle/>
          <a:p>
            <a:r>
              <a:rPr lang="en-CA" dirty="0"/>
              <a:t>So… What are the Eigenvectors and Eigenvalues?  </a:t>
            </a:r>
          </a:p>
        </p:txBody>
      </p:sp>
      <p:sp>
        <p:nvSpPr>
          <p:cNvPr id="3" name="Marcador de contenido 2">
            <a:extLst>
              <a:ext uri="{FF2B5EF4-FFF2-40B4-BE49-F238E27FC236}">
                <a16:creationId xmlns:a16="http://schemas.microsoft.com/office/drawing/2014/main" id="{FAF599F3-7922-7160-6A9F-EC3000191F68}"/>
              </a:ext>
            </a:extLst>
          </p:cNvPr>
          <p:cNvSpPr>
            <a:spLocks noGrp="1"/>
          </p:cNvSpPr>
          <p:nvPr>
            <p:ph idx="1"/>
          </p:nvPr>
        </p:nvSpPr>
        <p:spPr/>
        <p:txBody>
          <a:bodyPr/>
          <a:lstStyle/>
          <a:p>
            <a:pPr marL="0" indent="0">
              <a:buNone/>
            </a:pPr>
            <a:r>
              <a:rPr lang="es-MX" sz="1800" dirty="0" err="1"/>
              <a:t>First</a:t>
            </a:r>
            <a:r>
              <a:rPr lang="es-MX" sz="1800" dirty="0"/>
              <a:t> </a:t>
            </a:r>
            <a:r>
              <a:rPr lang="es-MX" sz="1800" dirty="0" err="1"/>
              <a:t>we</a:t>
            </a:r>
            <a:r>
              <a:rPr lang="es-MX" sz="1800" dirty="0"/>
              <a:t> </a:t>
            </a:r>
            <a:r>
              <a:rPr lang="es-MX" sz="1800" dirty="0" err="1"/>
              <a:t>need</a:t>
            </a:r>
            <a:r>
              <a:rPr lang="es-MX" sz="1800" dirty="0"/>
              <a:t> </a:t>
            </a:r>
            <a:r>
              <a:rPr lang="es-MX" sz="1800" dirty="0" err="1"/>
              <a:t>to</a:t>
            </a:r>
            <a:r>
              <a:rPr lang="es-MX" sz="1800" dirty="0"/>
              <a:t> </a:t>
            </a:r>
            <a:r>
              <a:rPr lang="es-MX" sz="1800" dirty="0" err="1"/>
              <a:t>understand</a:t>
            </a:r>
            <a:r>
              <a:rPr lang="es-MX" sz="1800" dirty="0"/>
              <a:t> </a:t>
            </a:r>
            <a:r>
              <a:rPr lang="es-MX" sz="1800" dirty="0" err="1"/>
              <a:t>how</a:t>
            </a:r>
            <a:r>
              <a:rPr lang="es-MX" sz="1800" dirty="0"/>
              <a:t> </a:t>
            </a:r>
            <a:r>
              <a:rPr lang="es-MX" sz="1800" dirty="0" err="1"/>
              <a:t>calcultate</a:t>
            </a:r>
            <a:r>
              <a:rPr lang="es-MX" sz="1800" dirty="0"/>
              <a:t> </a:t>
            </a:r>
            <a:r>
              <a:rPr lang="es-MX" sz="1800" dirty="0" err="1"/>
              <a:t>the</a:t>
            </a:r>
            <a:r>
              <a:rPr lang="es-MX" sz="1800" dirty="0"/>
              <a:t> </a:t>
            </a:r>
            <a:r>
              <a:rPr lang="es-MX" sz="1800" dirty="0" err="1"/>
              <a:t>covariance</a:t>
            </a:r>
            <a:r>
              <a:rPr lang="es-MX" sz="1800" dirty="0"/>
              <a:t> </a:t>
            </a:r>
            <a:r>
              <a:rPr lang="es-MX" sz="1800" dirty="0" err="1"/>
              <a:t>matrix</a:t>
            </a:r>
            <a:r>
              <a:rPr lang="es-MX" sz="1800" dirty="0"/>
              <a:t>: </a:t>
            </a:r>
          </a:p>
          <a:p>
            <a:pPr marL="0" indent="0">
              <a:buNone/>
            </a:pPr>
            <a:endParaRPr lang="es-MX" dirty="0"/>
          </a:p>
        </p:txBody>
      </p:sp>
      <p:graphicFrame>
        <p:nvGraphicFramePr>
          <p:cNvPr id="4" name="Tabla 3">
            <a:extLst>
              <a:ext uri="{FF2B5EF4-FFF2-40B4-BE49-F238E27FC236}">
                <a16:creationId xmlns:a16="http://schemas.microsoft.com/office/drawing/2014/main" id="{8E9B5F51-DE87-D445-7508-97CA4CBBD0FA}"/>
              </a:ext>
            </a:extLst>
          </p:cNvPr>
          <p:cNvGraphicFramePr>
            <a:graphicFrameLocks noGrp="1"/>
          </p:cNvGraphicFramePr>
          <p:nvPr>
            <p:extLst>
              <p:ext uri="{D42A27DB-BD31-4B8C-83A1-F6EECF244321}">
                <p14:modId xmlns:p14="http://schemas.microsoft.com/office/powerpoint/2010/main" val="2898438833"/>
              </p:ext>
            </p:extLst>
          </p:nvPr>
        </p:nvGraphicFramePr>
        <p:xfrm>
          <a:off x="998621" y="2316480"/>
          <a:ext cx="6284494" cy="2225040"/>
        </p:xfrm>
        <a:graphic>
          <a:graphicData uri="http://schemas.openxmlformats.org/drawingml/2006/table">
            <a:tbl>
              <a:tblPr firstRow="1" bandRow="1">
                <a:tableStyleId>{5C22544A-7EE6-4342-B048-85BDC9FD1C3A}</a:tableStyleId>
              </a:tblPr>
              <a:tblGrid>
                <a:gridCol w="1064127">
                  <a:extLst>
                    <a:ext uri="{9D8B030D-6E8A-4147-A177-3AD203B41FA5}">
                      <a16:colId xmlns:a16="http://schemas.microsoft.com/office/drawing/2014/main" val="1305700048"/>
                    </a:ext>
                  </a:extLst>
                </a:gridCol>
                <a:gridCol w="1732548">
                  <a:extLst>
                    <a:ext uri="{9D8B030D-6E8A-4147-A177-3AD203B41FA5}">
                      <a16:colId xmlns:a16="http://schemas.microsoft.com/office/drawing/2014/main" val="3834292575"/>
                    </a:ext>
                  </a:extLst>
                </a:gridCol>
                <a:gridCol w="1716505">
                  <a:extLst>
                    <a:ext uri="{9D8B030D-6E8A-4147-A177-3AD203B41FA5}">
                      <a16:colId xmlns:a16="http://schemas.microsoft.com/office/drawing/2014/main" val="4161543151"/>
                    </a:ext>
                  </a:extLst>
                </a:gridCol>
                <a:gridCol w="1771314">
                  <a:extLst>
                    <a:ext uri="{9D8B030D-6E8A-4147-A177-3AD203B41FA5}">
                      <a16:colId xmlns:a16="http://schemas.microsoft.com/office/drawing/2014/main" val="1792432088"/>
                    </a:ext>
                  </a:extLst>
                </a:gridCol>
              </a:tblGrid>
              <a:tr h="370840">
                <a:tc>
                  <a:txBody>
                    <a:bodyPr/>
                    <a:lstStyle/>
                    <a:p>
                      <a:pPr algn="ctr"/>
                      <a:r>
                        <a:rPr lang="en-CA" dirty="0"/>
                        <a:t>Lecture </a:t>
                      </a:r>
                    </a:p>
                  </a:txBody>
                  <a:tcPr/>
                </a:tc>
                <a:tc>
                  <a:txBody>
                    <a:bodyPr/>
                    <a:lstStyle/>
                    <a:p>
                      <a:pPr algn="ctr"/>
                      <a:r>
                        <a:rPr lang="en-CA" dirty="0"/>
                        <a:t>Humidity (x)</a:t>
                      </a:r>
                    </a:p>
                  </a:txBody>
                  <a:tcPr/>
                </a:tc>
                <a:tc>
                  <a:txBody>
                    <a:bodyPr/>
                    <a:lstStyle/>
                    <a:p>
                      <a:pPr algn="ctr"/>
                      <a:r>
                        <a:rPr lang="en-CA" sz="1600" dirty="0"/>
                        <a:t>Temperature(y) </a:t>
                      </a:r>
                    </a:p>
                  </a:txBody>
                  <a:tcPr/>
                </a:tc>
                <a:tc>
                  <a:txBody>
                    <a:bodyPr/>
                    <a:lstStyle/>
                    <a:p>
                      <a:pPr algn="ctr"/>
                      <a:r>
                        <a:rPr lang="en-CA" dirty="0"/>
                        <a:t>Light Level (z)</a:t>
                      </a:r>
                    </a:p>
                  </a:txBody>
                  <a:tcPr/>
                </a:tc>
                <a:extLst>
                  <a:ext uri="{0D108BD9-81ED-4DB2-BD59-A6C34878D82A}">
                    <a16:rowId xmlns:a16="http://schemas.microsoft.com/office/drawing/2014/main" val="3551702488"/>
                  </a:ext>
                </a:extLst>
              </a:tr>
              <a:tr h="370840">
                <a:tc>
                  <a:txBody>
                    <a:bodyPr/>
                    <a:lstStyle/>
                    <a:p>
                      <a:pPr algn="ctr"/>
                      <a:r>
                        <a:rPr lang="en-CA" dirty="0"/>
                        <a:t>1</a:t>
                      </a:r>
                    </a:p>
                  </a:txBody>
                  <a:tcPr/>
                </a:tc>
                <a:tc>
                  <a:txBody>
                    <a:bodyPr/>
                    <a:lstStyle/>
                    <a:p>
                      <a:pPr algn="ctr"/>
                      <a:r>
                        <a:rPr lang="en-CA" dirty="0"/>
                        <a:t>60</a:t>
                      </a:r>
                    </a:p>
                  </a:txBody>
                  <a:tcPr/>
                </a:tc>
                <a:tc>
                  <a:txBody>
                    <a:bodyPr/>
                    <a:lstStyle/>
                    <a:p>
                      <a:pPr algn="ctr"/>
                      <a:r>
                        <a:rPr lang="en-CA" dirty="0"/>
                        <a:t>25</a:t>
                      </a:r>
                    </a:p>
                  </a:txBody>
                  <a:tcPr/>
                </a:tc>
                <a:tc>
                  <a:txBody>
                    <a:bodyPr/>
                    <a:lstStyle/>
                    <a:p>
                      <a:pPr algn="ctr"/>
                      <a:r>
                        <a:rPr lang="en-CA" dirty="0"/>
                        <a:t>500</a:t>
                      </a:r>
                    </a:p>
                  </a:txBody>
                  <a:tcPr/>
                </a:tc>
                <a:extLst>
                  <a:ext uri="{0D108BD9-81ED-4DB2-BD59-A6C34878D82A}">
                    <a16:rowId xmlns:a16="http://schemas.microsoft.com/office/drawing/2014/main" val="2401651962"/>
                  </a:ext>
                </a:extLst>
              </a:tr>
              <a:tr h="370840">
                <a:tc>
                  <a:txBody>
                    <a:bodyPr/>
                    <a:lstStyle/>
                    <a:p>
                      <a:pPr algn="ctr"/>
                      <a:r>
                        <a:rPr lang="en-CA" dirty="0"/>
                        <a:t>2</a:t>
                      </a:r>
                    </a:p>
                  </a:txBody>
                  <a:tcPr/>
                </a:tc>
                <a:tc>
                  <a:txBody>
                    <a:bodyPr/>
                    <a:lstStyle/>
                    <a:p>
                      <a:pPr algn="ctr"/>
                      <a:r>
                        <a:rPr lang="en-CA" dirty="0"/>
                        <a:t>55</a:t>
                      </a:r>
                    </a:p>
                  </a:txBody>
                  <a:tcPr/>
                </a:tc>
                <a:tc>
                  <a:txBody>
                    <a:bodyPr/>
                    <a:lstStyle/>
                    <a:p>
                      <a:pPr algn="ctr"/>
                      <a:r>
                        <a:rPr lang="en-CA" dirty="0"/>
                        <a:t>22</a:t>
                      </a:r>
                    </a:p>
                  </a:txBody>
                  <a:tcPr/>
                </a:tc>
                <a:tc>
                  <a:txBody>
                    <a:bodyPr/>
                    <a:lstStyle/>
                    <a:p>
                      <a:pPr algn="ctr"/>
                      <a:r>
                        <a:rPr lang="en-CA" dirty="0"/>
                        <a:t>400</a:t>
                      </a:r>
                    </a:p>
                  </a:txBody>
                  <a:tcPr/>
                </a:tc>
                <a:extLst>
                  <a:ext uri="{0D108BD9-81ED-4DB2-BD59-A6C34878D82A}">
                    <a16:rowId xmlns:a16="http://schemas.microsoft.com/office/drawing/2014/main" val="557927140"/>
                  </a:ext>
                </a:extLst>
              </a:tr>
              <a:tr h="370840">
                <a:tc>
                  <a:txBody>
                    <a:bodyPr/>
                    <a:lstStyle/>
                    <a:p>
                      <a:pPr algn="ctr"/>
                      <a:r>
                        <a:rPr lang="en-CA" dirty="0"/>
                        <a:t>3</a:t>
                      </a:r>
                    </a:p>
                  </a:txBody>
                  <a:tcPr/>
                </a:tc>
                <a:tc>
                  <a:txBody>
                    <a:bodyPr/>
                    <a:lstStyle/>
                    <a:p>
                      <a:pPr algn="ctr"/>
                      <a:r>
                        <a:rPr lang="en-CA" dirty="0"/>
                        <a:t>65</a:t>
                      </a:r>
                    </a:p>
                  </a:txBody>
                  <a:tcPr/>
                </a:tc>
                <a:tc>
                  <a:txBody>
                    <a:bodyPr/>
                    <a:lstStyle/>
                    <a:p>
                      <a:pPr algn="ctr"/>
                      <a:r>
                        <a:rPr lang="en-CA" dirty="0"/>
                        <a:t>28</a:t>
                      </a:r>
                    </a:p>
                  </a:txBody>
                  <a:tcPr/>
                </a:tc>
                <a:tc>
                  <a:txBody>
                    <a:bodyPr/>
                    <a:lstStyle/>
                    <a:p>
                      <a:pPr algn="ctr"/>
                      <a:r>
                        <a:rPr lang="en-CA" dirty="0"/>
                        <a:t>600</a:t>
                      </a:r>
                    </a:p>
                  </a:txBody>
                  <a:tcPr/>
                </a:tc>
                <a:extLst>
                  <a:ext uri="{0D108BD9-81ED-4DB2-BD59-A6C34878D82A}">
                    <a16:rowId xmlns:a16="http://schemas.microsoft.com/office/drawing/2014/main" val="1848584111"/>
                  </a:ext>
                </a:extLst>
              </a:tr>
              <a:tr h="370840">
                <a:tc>
                  <a:txBody>
                    <a:bodyPr/>
                    <a:lstStyle/>
                    <a:p>
                      <a:pPr algn="ctr"/>
                      <a:r>
                        <a:rPr lang="en-CA" dirty="0"/>
                        <a:t>4</a:t>
                      </a:r>
                    </a:p>
                  </a:txBody>
                  <a:tcPr/>
                </a:tc>
                <a:tc>
                  <a:txBody>
                    <a:bodyPr/>
                    <a:lstStyle/>
                    <a:p>
                      <a:pPr algn="ctr"/>
                      <a:r>
                        <a:rPr lang="en-CA" dirty="0"/>
                        <a:t>58</a:t>
                      </a:r>
                    </a:p>
                  </a:txBody>
                  <a:tcPr/>
                </a:tc>
                <a:tc>
                  <a:txBody>
                    <a:bodyPr/>
                    <a:lstStyle/>
                    <a:p>
                      <a:pPr algn="ctr"/>
                      <a:r>
                        <a:rPr lang="en-CA" dirty="0"/>
                        <a:t>23</a:t>
                      </a:r>
                    </a:p>
                  </a:txBody>
                  <a:tcPr/>
                </a:tc>
                <a:tc>
                  <a:txBody>
                    <a:bodyPr/>
                    <a:lstStyle/>
                    <a:p>
                      <a:pPr algn="ctr"/>
                      <a:r>
                        <a:rPr lang="en-CA" dirty="0"/>
                        <a:t>450</a:t>
                      </a:r>
                    </a:p>
                  </a:txBody>
                  <a:tcPr/>
                </a:tc>
                <a:extLst>
                  <a:ext uri="{0D108BD9-81ED-4DB2-BD59-A6C34878D82A}">
                    <a16:rowId xmlns:a16="http://schemas.microsoft.com/office/drawing/2014/main" val="3925280379"/>
                  </a:ext>
                </a:extLst>
              </a:tr>
              <a:tr h="370840">
                <a:tc>
                  <a:txBody>
                    <a:bodyPr/>
                    <a:lstStyle/>
                    <a:p>
                      <a:pPr algn="ctr"/>
                      <a:r>
                        <a:rPr lang="en-CA" dirty="0"/>
                        <a:t>5</a:t>
                      </a:r>
                    </a:p>
                  </a:txBody>
                  <a:tcPr/>
                </a:tc>
                <a:tc>
                  <a:txBody>
                    <a:bodyPr/>
                    <a:lstStyle/>
                    <a:p>
                      <a:pPr algn="ctr"/>
                      <a:r>
                        <a:rPr lang="en-CA" dirty="0"/>
                        <a:t>68</a:t>
                      </a:r>
                    </a:p>
                  </a:txBody>
                  <a:tcPr/>
                </a:tc>
                <a:tc>
                  <a:txBody>
                    <a:bodyPr/>
                    <a:lstStyle/>
                    <a:p>
                      <a:pPr algn="ctr"/>
                      <a:r>
                        <a:rPr lang="en-CA" dirty="0"/>
                        <a:t>20</a:t>
                      </a:r>
                    </a:p>
                  </a:txBody>
                  <a:tcPr/>
                </a:tc>
                <a:tc>
                  <a:txBody>
                    <a:bodyPr/>
                    <a:lstStyle/>
                    <a:p>
                      <a:pPr algn="ctr"/>
                      <a:r>
                        <a:rPr lang="en-CA" dirty="0"/>
                        <a:t>550</a:t>
                      </a:r>
                    </a:p>
                  </a:txBody>
                  <a:tcPr/>
                </a:tc>
                <a:extLst>
                  <a:ext uri="{0D108BD9-81ED-4DB2-BD59-A6C34878D82A}">
                    <a16:rowId xmlns:a16="http://schemas.microsoft.com/office/drawing/2014/main" val="1845504284"/>
                  </a:ext>
                </a:extLst>
              </a:tr>
            </a:tbl>
          </a:graphicData>
        </a:graphic>
      </p:graphicFrame>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3FD824F-66B1-C15C-9F54-339B6FB7BB38}"/>
                  </a:ext>
                </a:extLst>
              </p:cNvPr>
              <p:cNvSpPr txBox="1"/>
              <p:nvPr/>
            </p:nvSpPr>
            <p:spPr>
              <a:xfrm>
                <a:off x="7517607" y="2876916"/>
                <a:ext cx="4417042"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𝐻𝑢𝑚𝑖𝑑𝑖𝑡𝑦</m:t>
                      </m:r>
                      <m:r>
                        <a:rPr lang="es-MX" b="0" i="1" smtClean="0">
                          <a:latin typeface="Cambria Math" panose="02040503050406030204" pitchFamily="18" charset="0"/>
                        </a:rPr>
                        <m:t> </m:t>
                      </m:r>
                      <m:r>
                        <a:rPr lang="es-MX" b="0" i="1" smtClean="0">
                          <a:latin typeface="Cambria Math" panose="02040503050406030204" pitchFamily="18" charset="0"/>
                        </a:rPr>
                        <m:t>𝑀𝑒𝑎𝑛</m:t>
                      </m:r>
                      <m:r>
                        <a:rPr lang="en-CA" b="0" i="1" smtClean="0">
                          <a:latin typeface="Cambria Math" panose="02040503050406030204" pitchFamily="18" charset="0"/>
                        </a:rPr>
                        <m:t>(</m:t>
                      </m:r>
                      <m:r>
                        <a:rPr lang="en-CA" b="0" i="1" smtClean="0">
                          <a:latin typeface="Cambria Math" panose="02040503050406030204" pitchFamily="18" charset="0"/>
                        </a:rPr>
                        <m:t>𝐻𝑀</m:t>
                      </m:r>
                      <m:r>
                        <a:rPr lang="en-CA"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60+55+ …+68</m:t>
                          </m:r>
                        </m:num>
                        <m:den>
                          <m:r>
                            <a:rPr lang="en-CA" b="0" i="1" smtClean="0">
                              <a:latin typeface="Cambria Math" panose="02040503050406030204" pitchFamily="18" charset="0"/>
                            </a:rPr>
                            <m:t>5</m:t>
                          </m:r>
                        </m:den>
                      </m:f>
                    </m:oMath>
                  </m:oMathPara>
                </a14:m>
                <a:endParaRPr lang="en-CA" dirty="0"/>
              </a:p>
            </p:txBody>
          </p:sp>
        </mc:Choice>
        <mc:Fallback xmlns="">
          <p:sp>
            <p:nvSpPr>
              <p:cNvPr id="5" name="CuadroTexto 4">
                <a:extLst>
                  <a:ext uri="{FF2B5EF4-FFF2-40B4-BE49-F238E27FC236}">
                    <a16:creationId xmlns:a16="http://schemas.microsoft.com/office/drawing/2014/main" id="{93FD824F-66B1-C15C-9F54-339B6FB7BB38}"/>
                  </a:ext>
                </a:extLst>
              </p:cNvPr>
              <p:cNvSpPr txBox="1">
                <a:spLocks noRot="1" noChangeAspect="1" noMove="1" noResize="1" noEditPoints="1" noAdjustHandles="1" noChangeArrowheads="1" noChangeShapeType="1" noTextEdit="1"/>
              </p:cNvSpPr>
              <p:nvPr/>
            </p:nvSpPr>
            <p:spPr>
              <a:xfrm>
                <a:off x="7517607" y="2876916"/>
                <a:ext cx="4417042" cy="525978"/>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06BAB7D-7491-01A7-2344-465C077A7679}"/>
                  </a:ext>
                </a:extLst>
              </p:cNvPr>
              <p:cNvSpPr txBox="1"/>
              <p:nvPr/>
            </p:nvSpPr>
            <p:spPr>
              <a:xfrm>
                <a:off x="1090061" y="4994012"/>
                <a:ext cx="418217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𝐶𝑜𝑣</m:t>
                      </m:r>
                      <m:r>
                        <a:rPr lang="es-MX" b="0" i="1" smtClean="0">
                          <a:latin typeface="Cambria Math" panose="02040503050406030204" pitchFamily="18" charset="0"/>
                        </a:rPr>
                        <m:t> (</m:t>
                      </m:r>
                      <m:r>
                        <a:rPr lang="es-MX" b="0" i="1" smtClean="0">
                          <a:latin typeface="Cambria Math" panose="02040503050406030204" pitchFamily="18" charset="0"/>
                        </a:rPr>
                        <m:t>𝑋</m:t>
                      </m:r>
                      <m:r>
                        <a:rPr lang="es-MX" b="0" i="1" smtClean="0">
                          <a:latin typeface="Cambria Math" panose="02040503050406030204" pitchFamily="18" charset="0"/>
                        </a:rPr>
                        <m:t>, </m:t>
                      </m:r>
                      <m:r>
                        <a:rPr lang="es-MX" b="0" i="1" smtClean="0">
                          <a:latin typeface="Cambria Math" panose="02040503050406030204" pitchFamily="18" charset="0"/>
                        </a:rPr>
                        <m:t>𝑌</m:t>
                      </m:r>
                      <m:r>
                        <a:rPr lang="es-MX" b="0" i="1" smtClean="0">
                          <a:latin typeface="Cambria Math" panose="02040503050406030204" pitchFamily="18" charset="0"/>
                        </a:rPr>
                        <m:t>, </m:t>
                      </m:r>
                      <m:r>
                        <a:rPr lang="es-MX" b="0" i="1" smtClean="0">
                          <a:latin typeface="Cambria Math" panose="02040503050406030204" pitchFamily="18" charset="0"/>
                        </a:rPr>
                        <m:t>𝑍</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r>
                            <a:rPr lang="es-MX" b="0" i="1" smtClean="0">
                              <a:latin typeface="Cambria Math" panose="02040503050406030204" pitchFamily="18" charset="0"/>
                            </a:rPr>
                            <m:t>−1</m:t>
                          </m:r>
                        </m:den>
                      </m:f>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n-CA" b="0" i="1" smtClean="0">
                              <a:latin typeface="Cambria Math" panose="02040503050406030204" pitchFamily="18" charset="0"/>
                            </a:rPr>
                            <m:t>=1</m:t>
                          </m:r>
                        </m:sub>
                        <m:sup>
                          <m:r>
                            <a:rPr lang="es-MX" b="0" i="1" smtClean="0">
                              <a:latin typeface="Cambria Math" panose="02040503050406030204" pitchFamily="18" charset="0"/>
                            </a:rPr>
                            <m:t>𝑛</m:t>
                          </m:r>
                        </m:sup>
                        <m:e>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m:t>
                          </m:r>
                          <m:r>
                            <a:rPr lang="en-CA" i="1">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𝑦</m:t>
                              </m:r>
                            </m:e>
                            <m:sub>
                              <m:r>
                                <a:rPr lang="en-CA" i="1">
                                  <a:latin typeface="Cambria Math" panose="02040503050406030204" pitchFamily="18" charset="0"/>
                                </a:rPr>
                                <m:t>1</m:t>
                              </m:r>
                            </m:sub>
                          </m:sSub>
                          <m:r>
                            <a:rPr lang="en-CA" i="1">
                              <a:latin typeface="Cambria Math" panose="02040503050406030204" pitchFamily="18" charset="0"/>
                            </a:rPr>
                            <m:t>−</m:t>
                          </m:r>
                          <m:acc>
                            <m:accPr>
                              <m:chr m:val="̅"/>
                              <m:ctrlPr>
                                <a:rPr lang="en-CA" i="1">
                                  <a:latin typeface="Cambria Math" panose="02040503050406030204" pitchFamily="18" charset="0"/>
                                </a:rPr>
                              </m:ctrlPr>
                            </m:accPr>
                            <m:e>
                              <m:r>
                                <a:rPr lang="en-CA" b="0" i="1" smtClean="0">
                                  <a:latin typeface="Cambria Math" panose="02040503050406030204" pitchFamily="18" charset="0"/>
                                </a:rPr>
                                <m:t>𝑦</m:t>
                              </m:r>
                            </m:e>
                          </m:acc>
                        </m:e>
                      </m:nary>
                      <m:r>
                        <a:rPr lang="en-CA" b="0" i="1" smtClean="0">
                          <a:latin typeface="Cambria Math" panose="02040503050406030204" pitchFamily="18" charset="0"/>
                        </a:rPr>
                        <m:t>)</m:t>
                      </m:r>
                    </m:oMath>
                  </m:oMathPara>
                </a14:m>
                <a:endParaRPr lang="en-CA" dirty="0"/>
              </a:p>
            </p:txBody>
          </p:sp>
        </mc:Choice>
        <mc:Fallback xmlns="">
          <p:sp>
            <p:nvSpPr>
              <p:cNvPr id="6" name="CuadroTexto 5">
                <a:extLst>
                  <a:ext uri="{FF2B5EF4-FFF2-40B4-BE49-F238E27FC236}">
                    <a16:creationId xmlns:a16="http://schemas.microsoft.com/office/drawing/2014/main" id="{106BAB7D-7491-01A7-2344-465C077A7679}"/>
                  </a:ext>
                </a:extLst>
              </p:cNvPr>
              <p:cNvSpPr txBox="1">
                <a:spLocks noRot="1" noChangeAspect="1" noMove="1" noResize="1" noEditPoints="1" noAdjustHandles="1" noChangeArrowheads="1" noChangeShapeType="1" noTextEdit="1"/>
              </p:cNvSpPr>
              <p:nvPr/>
            </p:nvSpPr>
            <p:spPr>
              <a:xfrm>
                <a:off x="1090061" y="4994012"/>
                <a:ext cx="4182171" cy="756233"/>
              </a:xfrm>
              <a:prstGeom prst="rect">
                <a:avLst/>
              </a:prstGeom>
              <a:blipFill>
                <a:blip r:embed="rId3"/>
                <a:stretch>
                  <a:fillRect/>
                </a:stretch>
              </a:blipFill>
            </p:spPr>
            <p:txBody>
              <a:bodyPr/>
              <a:lstStyle/>
              <a:p>
                <a:r>
                  <a:rPr lang="en-CA">
                    <a:noFill/>
                  </a:rPr>
                  <a:t> </a:t>
                </a:r>
              </a:p>
            </p:txBody>
          </p:sp>
        </mc:Fallback>
      </mc:AlternateContent>
      <p:sp>
        <p:nvSpPr>
          <p:cNvPr id="7" name="CuadroTexto 6">
            <a:extLst>
              <a:ext uri="{FF2B5EF4-FFF2-40B4-BE49-F238E27FC236}">
                <a16:creationId xmlns:a16="http://schemas.microsoft.com/office/drawing/2014/main" id="{4FB57389-884C-3657-5724-5BA3EF05A793}"/>
              </a:ext>
            </a:extLst>
          </p:cNvPr>
          <p:cNvSpPr txBox="1"/>
          <p:nvPr/>
        </p:nvSpPr>
        <p:spPr>
          <a:xfrm>
            <a:off x="7656095" y="1822137"/>
            <a:ext cx="3697705" cy="923330"/>
          </a:xfrm>
          <a:prstGeom prst="rect">
            <a:avLst/>
          </a:prstGeom>
          <a:noFill/>
        </p:spPr>
        <p:txBody>
          <a:bodyPr wrap="square" rtlCol="0">
            <a:spAutoFit/>
          </a:bodyPr>
          <a:lstStyle/>
          <a:p>
            <a:r>
              <a:rPr lang="en-CA" dirty="0"/>
              <a:t>1. We need to calculate the mean for each data set: Temperature, Light Level… </a:t>
            </a:r>
          </a:p>
        </p:txBody>
      </p:sp>
      <p:sp>
        <p:nvSpPr>
          <p:cNvPr id="8" name="CuadroTexto 7">
            <a:extLst>
              <a:ext uri="{FF2B5EF4-FFF2-40B4-BE49-F238E27FC236}">
                <a16:creationId xmlns:a16="http://schemas.microsoft.com/office/drawing/2014/main" id="{E352A688-527E-B7DA-9174-DD149D0606CF}"/>
              </a:ext>
            </a:extLst>
          </p:cNvPr>
          <p:cNvSpPr txBox="1"/>
          <p:nvPr/>
        </p:nvSpPr>
        <p:spPr>
          <a:xfrm>
            <a:off x="998621" y="4665836"/>
            <a:ext cx="5619288" cy="369332"/>
          </a:xfrm>
          <a:prstGeom prst="rect">
            <a:avLst/>
          </a:prstGeom>
          <a:noFill/>
        </p:spPr>
        <p:txBody>
          <a:bodyPr wrap="square" rtlCol="0">
            <a:spAutoFit/>
          </a:bodyPr>
          <a:lstStyle/>
          <a:p>
            <a:r>
              <a:rPr lang="en-CA" dirty="0"/>
              <a:t>2. Calculate the covariance matrix</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A5E84F2-4589-B690-E7A4-ACE6A340557D}"/>
                  </a:ext>
                </a:extLst>
              </p:cNvPr>
              <p:cNvSpPr txBox="1"/>
              <p:nvPr/>
            </p:nvSpPr>
            <p:spPr>
              <a:xfrm>
                <a:off x="998621" y="5868769"/>
                <a:ext cx="9760819" cy="5866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𝐶𝑜𝑣</m:t>
                      </m:r>
                      <m:r>
                        <a:rPr lang="es-MX" b="0" i="1" smtClean="0">
                          <a:latin typeface="Cambria Math" panose="02040503050406030204" pitchFamily="18" charset="0"/>
                        </a:rPr>
                        <m:t> </m:t>
                      </m:r>
                      <m:d>
                        <m:dPr>
                          <m:ctrlPr>
                            <a:rPr lang="es-MX" b="0" i="1" smtClean="0">
                              <a:latin typeface="Cambria Math" panose="02040503050406030204" pitchFamily="18" charset="0"/>
                            </a:rPr>
                          </m:ctrlPr>
                        </m:dPr>
                        <m:e>
                          <m:r>
                            <a:rPr lang="en-CA" b="0" i="1" smtClean="0">
                              <a:latin typeface="Cambria Math" panose="02040503050406030204" pitchFamily="18" charset="0"/>
                            </a:rPr>
                            <m:t>𝑋</m:t>
                          </m:r>
                          <m:r>
                            <a:rPr lang="es-MX" b="0" i="1" smtClean="0">
                              <a:latin typeface="Cambria Math" panose="02040503050406030204" pitchFamily="18" charset="0"/>
                            </a:rPr>
                            <m:t>, </m:t>
                          </m:r>
                          <m:r>
                            <a:rPr lang="en-CA" b="0" i="1" smtClean="0">
                              <a:latin typeface="Cambria Math" panose="02040503050406030204" pitchFamily="18" charset="0"/>
                            </a:rPr>
                            <m:t>𝑌</m:t>
                          </m:r>
                          <m:r>
                            <a:rPr lang="es-MX" b="0" i="1" smtClean="0">
                              <a:latin typeface="Cambria Math" panose="02040503050406030204" pitchFamily="18" charset="0"/>
                            </a:rPr>
                            <m:t>, </m:t>
                          </m:r>
                          <m:r>
                            <a:rPr lang="en-CA" b="0" i="1" smtClean="0">
                              <a:latin typeface="Cambria Math" panose="02040503050406030204" pitchFamily="18" charset="0"/>
                            </a:rPr>
                            <m:t>𝑍</m:t>
                          </m:r>
                          <m:r>
                            <a:rPr lang="en-CA" b="0" i="1" smtClean="0">
                              <a:latin typeface="Cambria Math" panose="02040503050406030204" pitchFamily="18" charset="0"/>
                            </a:rPr>
                            <m:t> …</m:t>
                          </m:r>
                        </m:e>
                      </m:d>
                      <m:r>
                        <a:rPr lang="es-MX" b="0" i="1" smtClean="0">
                          <a:latin typeface="Cambria Math" panose="02040503050406030204" pitchFamily="18" charset="0"/>
                        </a:rPr>
                        <m:t>= </m:t>
                      </m:r>
                      <m:r>
                        <a:rPr lang="en-CA" b="0" i="1" smtClean="0">
                          <a:latin typeface="Cambria Math" panose="02040503050406030204" pitchFamily="18" charset="0"/>
                        </a:rPr>
                        <m:t> </m:t>
                      </m:r>
                      <m:f>
                        <m:fPr>
                          <m:ctrlPr>
                            <a:rPr lang="es-MX" b="0" i="1" smtClean="0">
                              <a:latin typeface="Cambria Math" panose="02040503050406030204" pitchFamily="18" charset="0"/>
                            </a:rPr>
                          </m:ctrlPr>
                        </m:fPr>
                        <m:num>
                          <m:d>
                            <m:dPr>
                              <m:ctrlPr>
                                <a:rPr lang="en-CA" b="0" i="1" smtClean="0">
                                  <a:latin typeface="Cambria Math" panose="02040503050406030204" pitchFamily="18" charset="0"/>
                                </a:rPr>
                              </m:ctrlPr>
                            </m:dPr>
                            <m:e>
                              <m:r>
                                <a:rPr lang="en-CA" b="0" i="1" smtClean="0">
                                  <a:latin typeface="Cambria Math" panose="02040503050406030204" pitchFamily="18" charset="0"/>
                                </a:rPr>
                                <m:t>60 −</m:t>
                              </m:r>
                              <m:r>
                                <a:rPr lang="en-CA" b="0" i="1" smtClean="0">
                                  <a:latin typeface="Cambria Math" panose="02040503050406030204" pitchFamily="18" charset="0"/>
                                </a:rPr>
                                <m:t>𝐻𝑀</m:t>
                              </m:r>
                            </m:e>
                          </m:d>
                          <m:d>
                            <m:dPr>
                              <m:ctrlPr>
                                <a:rPr lang="en-CA" b="0" i="1" smtClean="0">
                                  <a:latin typeface="Cambria Math" panose="02040503050406030204" pitchFamily="18" charset="0"/>
                                </a:rPr>
                              </m:ctrlPr>
                            </m:dPr>
                            <m:e>
                              <m:r>
                                <a:rPr lang="en-CA" b="0" i="1" smtClean="0">
                                  <a:latin typeface="Cambria Math" panose="02040503050406030204" pitchFamily="18" charset="0"/>
                                </a:rPr>
                                <m:t>25−</m:t>
                              </m:r>
                              <m:r>
                                <a:rPr lang="en-CA" b="0" i="1" smtClean="0">
                                  <a:latin typeface="Cambria Math" panose="02040503050406030204" pitchFamily="18" charset="0"/>
                                </a:rPr>
                                <m:t>𝑇𝑀</m:t>
                              </m:r>
                            </m:e>
                          </m:d>
                          <m:d>
                            <m:dPr>
                              <m:ctrlPr>
                                <a:rPr lang="en-CA" b="0" i="1" smtClean="0">
                                  <a:latin typeface="Cambria Math" panose="02040503050406030204" pitchFamily="18" charset="0"/>
                                </a:rPr>
                              </m:ctrlPr>
                            </m:dPr>
                            <m:e>
                              <m:r>
                                <a:rPr lang="en-CA" b="0" i="1" smtClean="0">
                                  <a:latin typeface="Cambria Math" panose="02040503050406030204" pitchFamily="18" charset="0"/>
                                </a:rPr>
                                <m:t>500−</m:t>
                              </m:r>
                              <m:r>
                                <a:rPr lang="en-CA" b="0" i="1" smtClean="0">
                                  <a:latin typeface="Cambria Math" panose="02040503050406030204" pitchFamily="18" charset="0"/>
                                </a:rPr>
                                <m:t>𝐿𝑀</m:t>
                              </m:r>
                            </m:e>
                          </m:d>
                          <m:r>
                            <a:rPr lang="en-CA" b="0" i="1" smtClean="0">
                              <a:latin typeface="Cambria Math" panose="02040503050406030204" pitchFamily="18" charset="0"/>
                            </a:rPr>
                            <m:t>+(55−</m:t>
                          </m:r>
                          <m:r>
                            <a:rPr lang="en-CA" b="0" i="1" smtClean="0">
                              <a:latin typeface="Cambria Math" panose="02040503050406030204" pitchFamily="18" charset="0"/>
                            </a:rPr>
                            <m:t>𝐻𝑀</m:t>
                          </m:r>
                          <m:r>
                            <a:rPr lang="en-CA" b="0" i="1" smtClean="0">
                              <a:latin typeface="Cambria Math" panose="02040503050406030204" pitchFamily="18" charset="0"/>
                            </a:rPr>
                            <m:t>)(22−</m:t>
                          </m:r>
                          <m:r>
                            <a:rPr lang="en-CA" b="0" i="1" smtClean="0">
                              <a:latin typeface="Cambria Math" panose="02040503050406030204" pitchFamily="18" charset="0"/>
                            </a:rPr>
                            <m:t>𝑇𝑀</m:t>
                          </m:r>
                          <m:r>
                            <a:rPr lang="en-CA" b="0" i="1" smtClean="0">
                              <a:latin typeface="Cambria Math" panose="02040503050406030204" pitchFamily="18" charset="0"/>
                            </a:rPr>
                            <m:t>)(400−</m:t>
                          </m:r>
                          <m:r>
                            <a:rPr lang="en-CA" b="0" i="1" smtClean="0">
                              <a:latin typeface="Cambria Math" panose="02040503050406030204" pitchFamily="18" charset="0"/>
                            </a:rPr>
                            <m:t>𝐿𝑀</m:t>
                          </m:r>
                          <m:r>
                            <a:rPr lang="en-CA" b="0" i="1" smtClean="0">
                              <a:latin typeface="Cambria Math" panose="02040503050406030204" pitchFamily="18" charset="0"/>
                            </a:rPr>
                            <m:t>)</m:t>
                          </m:r>
                        </m:num>
                        <m:den>
                          <m:r>
                            <a:rPr lang="es-MX"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𝑜𝑏𝑠𝑒𝑟𝑣𝑎𝑡𝑖𝑜𝑛𝑠</m:t>
                          </m:r>
                          <m:r>
                            <a:rPr lang="en-CA" b="0" i="1" smtClean="0">
                              <a:latin typeface="Cambria Math" panose="02040503050406030204" pitchFamily="18" charset="0"/>
                            </a:rPr>
                            <m:t>)−1</m:t>
                          </m:r>
                        </m:den>
                      </m:f>
                      <m:r>
                        <a:rPr lang="en-CA" b="0" i="1" smtClean="0">
                          <a:latin typeface="Cambria Math" panose="02040503050406030204" pitchFamily="18" charset="0"/>
                        </a:rPr>
                        <m:t>)</m:t>
                      </m:r>
                    </m:oMath>
                  </m:oMathPara>
                </a14:m>
                <a:endParaRPr lang="en-CA" dirty="0"/>
              </a:p>
            </p:txBody>
          </p:sp>
        </mc:Choice>
        <mc:Fallback xmlns="">
          <p:sp>
            <p:nvSpPr>
              <p:cNvPr id="10" name="CuadroTexto 9">
                <a:extLst>
                  <a:ext uri="{FF2B5EF4-FFF2-40B4-BE49-F238E27FC236}">
                    <a16:creationId xmlns:a16="http://schemas.microsoft.com/office/drawing/2014/main" id="{CA5E84F2-4589-B690-E7A4-ACE6A340557D}"/>
                  </a:ext>
                </a:extLst>
              </p:cNvPr>
              <p:cNvSpPr txBox="1">
                <a:spLocks noRot="1" noChangeAspect="1" noMove="1" noResize="1" noEditPoints="1" noAdjustHandles="1" noChangeArrowheads="1" noChangeShapeType="1" noTextEdit="1"/>
              </p:cNvSpPr>
              <p:nvPr/>
            </p:nvSpPr>
            <p:spPr>
              <a:xfrm>
                <a:off x="998621" y="5868769"/>
                <a:ext cx="9760819" cy="58669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5C869BB-6DDB-B544-BDE8-8BAC0A4E6E6A}"/>
                  </a:ext>
                </a:extLst>
              </p:cNvPr>
              <p:cNvSpPr txBox="1"/>
              <p:nvPr/>
            </p:nvSpPr>
            <p:spPr>
              <a:xfrm>
                <a:off x="7283115" y="3710517"/>
                <a:ext cx="4521994" cy="52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𝑇𝑒𝑚𝑝</m:t>
                      </m:r>
                      <m:r>
                        <a:rPr lang="en-CA" b="0" i="1" smtClean="0">
                          <a:latin typeface="Cambria Math" panose="02040503050406030204" pitchFamily="18" charset="0"/>
                        </a:rPr>
                        <m:t>.  </m:t>
                      </m:r>
                      <m:r>
                        <a:rPr lang="es-MX" b="0" i="1" smtClean="0">
                          <a:latin typeface="Cambria Math" panose="02040503050406030204" pitchFamily="18" charset="0"/>
                        </a:rPr>
                        <m:t>𝑀𝑒𝑎𝑛</m:t>
                      </m:r>
                      <m:r>
                        <a:rPr lang="en-CA" b="0" i="1" smtClean="0">
                          <a:latin typeface="Cambria Math" panose="02040503050406030204" pitchFamily="18" charset="0"/>
                        </a:rPr>
                        <m:t>(</m:t>
                      </m:r>
                      <m:r>
                        <a:rPr lang="en-CA" b="0" i="1" smtClean="0">
                          <a:latin typeface="Cambria Math" panose="02040503050406030204" pitchFamily="18" charset="0"/>
                        </a:rPr>
                        <m:t>𝐻𝑀</m:t>
                      </m:r>
                      <m:r>
                        <a:rPr lang="en-CA" b="0" i="1" smtClean="0">
                          <a:latin typeface="Cambria Math" panose="02040503050406030204" pitchFamily="18" charset="0"/>
                        </a:rPr>
                        <m:t>)= </m:t>
                      </m:r>
                      <m:f>
                        <m:fPr>
                          <m:ctrlPr>
                            <a:rPr lang="es-MX" b="0" i="1" smtClean="0">
                              <a:latin typeface="Cambria Math" panose="02040503050406030204" pitchFamily="18" charset="0"/>
                            </a:rPr>
                          </m:ctrlPr>
                        </m:fPr>
                        <m:num>
                          <m:r>
                            <a:rPr lang="en-CA" b="0" i="1" smtClean="0">
                              <a:latin typeface="Cambria Math" panose="02040503050406030204" pitchFamily="18" charset="0"/>
                            </a:rPr>
                            <m:t>22</m:t>
                          </m:r>
                          <m:r>
                            <a:rPr lang="es-MX" b="0" i="1" smtClean="0">
                              <a:latin typeface="Cambria Math" panose="02040503050406030204" pitchFamily="18" charset="0"/>
                            </a:rPr>
                            <m:t>+</m:t>
                          </m:r>
                          <m:r>
                            <a:rPr lang="en-CA" b="0" i="1" smtClean="0">
                              <a:latin typeface="Cambria Math" panose="02040503050406030204" pitchFamily="18" charset="0"/>
                            </a:rPr>
                            <m:t>22</m:t>
                          </m:r>
                          <m:r>
                            <a:rPr lang="es-MX" b="0" i="1" smtClean="0">
                              <a:latin typeface="Cambria Math" panose="02040503050406030204" pitchFamily="18" charset="0"/>
                            </a:rPr>
                            <m:t>+ …+</m:t>
                          </m:r>
                          <m:r>
                            <a:rPr lang="en-CA" b="0" i="1" smtClean="0">
                              <a:latin typeface="Cambria Math" panose="02040503050406030204" pitchFamily="18" charset="0"/>
                            </a:rPr>
                            <m:t>20</m:t>
                          </m:r>
                        </m:num>
                        <m:den>
                          <m:r>
                            <a:rPr lang="en-CA" b="0" i="1" smtClean="0">
                              <a:latin typeface="Cambria Math" panose="02040503050406030204" pitchFamily="18" charset="0"/>
                            </a:rPr>
                            <m:t>5</m:t>
                          </m:r>
                        </m:den>
                      </m:f>
                    </m:oMath>
                  </m:oMathPara>
                </a14:m>
                <a:endParaRPr lang="en-CA" dirty="0"/>
              </a:p>
            </p:txBody>
          </p:sp>
        </mc:Choice>
        <mc:Fallback xmlns="">
          <p:sp>
            <p:nvSpPr>
              <p:cNvPr id="11" name="CuadroTexto 10">
                <a:extLst>
                  <a:ext uri="{FF2B5EF4-FFF2-40B4-BE49-F238E27FC236}">
                    <a16:creationId xmlns:a16="http://schemas.microsoft.com/office/drawing/2014/main" id="{85C869BB-6DDB-B544-BDE8-8BAC0A4E6E6A}"/>
                  </a:ext>
                </a:extLst>
              </p:cNvPr>
              <p:cNvSpPr txBox="1">
                <a:spLocks noRot="1" noChangeAspect="1" noMove="1" noResize="1" noEditPoints="1" noAdjustHandles="1" noChangeArrowheads="1" noChangeShapeType="1" noTextEdit="1"/>
              </p:cNvSpPr>
              <p:nvPr/>
            </p:nvSpPr>
            <p:spPr>
              <a:xfrm>
                <a:off x="7283115" y="3710517"/>
                <a:ext cx="4521994" cy="52597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4F53ED0E-4837-529D-0A11-7FD66E614DC7}"/>
                  </a:ext>
                </a:extLst>
              </p:cNvPr>
              <p:cNvSpPr txBox="1"/>
              <p:nvPr/>
            </p:nvSpPr>
            <p:spPr>
              <a:xfrm>
                <a:off x="7374555" y="4506397"/>
                <a:ext cx="4521994" cy="52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𝐿𝑖𝑔h𝑡</m:t>
                      </m:r>
                      <m:r>
                        <a:rPr lang="en-CA" b="0" i="1" smtClean="0">
                          <a:latin typeface="Cambria Math" panose="02040503050406030204" pitchFamily="18" charset="0"/>
                        </a:rPr>
                        <m:t>.  </m:t>
                      </m:r>
                      <m:r>
                        <a:rPr lang="es-MX" b="0" i="1" smtClean="0">
                          <a:latin typeface="Cambria Math" panose="02040503050406030204" pitchFamily="18" charset="0"/>
                        </a:rPr>
                        <m:t>𝑀𝑒𝑎𝑛</m:t>
                      </m:r>
                      <m:r>
                        <a:rPr lang="en-CA" b="0" i="1" smtClean="0">
                          <a:latin typeface="Cambria Math" panose="02040503050406030204" pitchFamily="18" charset="0"/>
                        </a:rPr>
                        <m:t>(</m:t>
                      </m:r>
                      <m:r>
                        <a:rPr lang="en-CA" b="0" i="1" smtClean="0">
                          <a:latin typeface="Cambria Math" panose="02040503050406030204" pitchFamily="18" charset="0"/>
                        </a:rPr>
                        <m:t>𝐻𝑀</m:t>
                      </m:r>
                      <m:r>
                        <a:rPr lang="en-CA" b="0" i="1" smtClean="0">
                          <a:latin typeface="Cambria Math" panose="02040503050406030204" pitchFamily="18" charset="0"/>
                        </a:rPr>
                        <m:t>)= </m:t>
                      </m:r>
                      <m:f>
                        <m:fPr>
                          <m:ctrlPr>
                            <a:rPr lang="es-MX" b="0" i="1" smtClean="0">
                              <a:latin typeface="Cambria Math" panose="02040503050406030204" pitchFamily="18" charset="0"/>
                            </a:rPr>
                          </m:ctrlPr>
                        </m:fPr>
                        <m:num>
                          <m:r>
                            <a:rPr lang="en-CA" b="0" i="1" smtClean="0">
                              <a:latin typeface="Cambria Math" panose="02040503050406030204" pitchFamily="18" charset="0"/>
                            </a:rPr>
                            <m:t>500</m:t>
                          </m:r>
                          <m:r>
                            <a:rPr lang="es-MX" b="0" i="1" smtClean="0">
                              <a:latin typeface="Cambria Math" panose="02040503050406030204" pitchFamily="18" charset="0"/>
                            </a:rPr>
                            <m:t>+</m:t>
                          </m:r>
                          <m:r>
                            <a:rPr lang="en-CA" b="0" i="1" smtClean="0">
                              <a:latin typeface="Cambria Math" panose="02040503050406030204" pitchFamily="18" charset="0"/>
                            </a:rPr>
                            <m:t>400</m:t>
                          </m:r>
                          <m:r>
                            <a:rPr lang="es-MX" b="0" i="1" smtClean="0">
                              <a:latin typeface="Cambria Math" panose="02040503050406030204" pitchFamily="18" charset="0"/>
                            </a:rPr>
                            <m:t>+ …+</m:t>
                          </m:r>
                          <m:r>
                            <a:rPr lang="en-CA" b="0" i="1" smtClean="0">
                              <a:latin typeface="Cambria Math" panose="02040503050406030204" pitchFamily="18" charset="0"/>
                            </a:rPr>
                            <m:t>550</m:t>
                          </m:r>
                        </m:num>
                        <m:den>
                          <m:r>
                            <a:rPr lang="en-CA" b="0" i="1" smtClean="0">
                              <a:latin typeface="Cambria Math" panose="02040503050406030204" pitchFamily="18" charset="0"/>
                            </a:rPr>
                            <m:t>5</m:t>
                          </m:r>
                        </m:den>
                      </m:f>
                    </m:oMath>
                  </m:oMathPara>
                </a14:m>
                <a:endParaRPr lang="en-CA" dirty="0"/>
              </a:p>
            </p:txBody>
          </p:sp>
        </mc:Choice>
        <mc:Fallback xmlns="">
          <p:sp>
            <p:nvSpPr>
              <p:cNvPr id="12" name="CuadroTexto 11">
                <a:extLst>
                  <a:ext uri="{FF2B5EF4-FFF2-40B4-BE49-F238E27FC236}">
                    <a16:creationId xmlns:a16="http://schemas.microsoft.com/office/drawing/2014/main" id="{4F53ED0E-4837-529D-0A11-7FD66E614DC7}"/>
                  </a:ext>
                </a:extLst>
              </p:cNvPr>
              <p:cNvSpPr txBox="1">
                <a:spLocks noRot="1" noChangeAspect="1" noMove="1" noResize="1" noEditPoints="1" noAdjustHandles="1" noChangeArrowheads="1" noChangeShapeType="1" noTextEdit="1"/>
              </p:cNvSpPr>
              <p:nvPr/>
            </p:nvSpPr>
            <p:spPr>
              <a:xfrm>
                <a:off x="7374555" y="4506397"/>
                <a:ext cx="4521994" cy="525978"/>
              </a:xfrm>
              <a:prstGeom prst="rect">
                <a:avLst/>
              </a:prstGeom>
              <a:blipFill>
                <a:blip r:embed="rId6"/>
                <a:stretch>
                  <a:fillRect/>
                </a:stretch>
              </a:blipFill>
            </p:spPr>
            <p:txBody>
              <a:bodyPr/>
              <a:lstStyle/>
              <a:p>
                <a:r>
                  <a:rPr lang="en-CA">
                    <a:noFill/>
                  </a:rPr>
                  <a:t> </a:t>
                </a:r>
              </a:p>
            </p:txBody>
          </p:sp>
        </mc:Fallback>
      </mc:AlternateContent>
      <p:sp>
        <p:nvSpPr>
          <p:cNvPr id="13" name="Flecha: a la derecha 12">
            <a:extLst>
              <a:ext uri="{FF2B5EF4-FFF2-40B4-BE49-F238E27FC236}">
                <a16:creationId xmlns:a16="http://schemas.microsoft.com/office/drawing/2014/main" id="{2C926E74-C2D8-6C26-C074-89F727E6B409}"/>
              </a:ext>
            </a:extLst>
          </p:cNvPr>
          <p:cNvSpPr/>
          <p:nvPr/>
        </p:nvSpPr>
        <p:spPr>
          <a:xfrm>
            <a:off x="10505440" y="5868769"/>
            <a:ext cx="848360" cy="308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2FEBAC66-8DA4-4010-344B-8838061592B0}"/>
                  </a:ext>
                </a:extLst>
              </p14:cNvPr>
              <p14:cNvContentPartPr/>
              <p14:nvPr/>
            </p14:nvContentPartPr>
            <p14:xfrm>
              <a:off x="1219320" y="2572920"/>
              <a:ext cx="5441760" cy="843120"/>
            </p14:xfrm>
          </p:contentPart>
        </mc:Choice>
        <mc:Fallback xmlns="">
          <p:pic>
            <p:nvPicPr>
              <p:cNvPr id="9" name="Entrada de lápiz 8">
                <a:extLst>
                  <a:ext uri="{FF2B5EF4-FFF2-40B4-BE49-F238E27FC236}">
                    <a16:creationId xmlns:a16="http://schemas.microsoft.com/office/drawing/2014/main" id="{2FEBAC66-8DA4-4010-344B-8838061592B0}"/>
                  </a:ext>
                </a:extLst>
              </p:cNvPr>
              <p:cNvPicPr/>
              <p:nvPr/>
            </p:nvPicPr>
            <p:blipFill>
              <a:blip r:embed="rId8"/>
              <a:stretch>
                <a:fillRect/>
              </a:stretch>
            </p:blipFill>
            <p:spPr>
              <a:xfrm>
                <a:off x="1209960" y="2563560"/>
                <a:ext cx="5460480" cy="861840"/>
              </a:xfrm>
              <a:prstGeom prst="rect">
                <a:avLst/>
              </a:prstGeom>
            </p:spPr>
          </p:pic>
        </mc:Fallback>
      </mc:AlternateContent>
    </p:spTree>
    <p:extLst>
      <p:ext uri="{BB962C8B-B14F-4D97-AF65-F5344CB8AC3E}">
        <p14:creationId xmlns:p14="http://schemas.microsoft.com/office/powerpoint/2010/main" val="279289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6C82811-F4DE-E98E-2BCA-CA4C179492DB}"/>
              </a:ext>
            </a:extLst>
          </p:cNvPr>
          <p:cNvSpPr/>
          <p:nvPr/>
        </p:nvSpPr>
        <p:spPr>
          <a:xfrm>
            <a:off x="838200" y="1489838"/>
            <a:ext cx="6456680" cy="1113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ítulo 1">
            <a:extLst>
              <a:ext uri="{FF2B5EF4-FFF2-40B4-BE49-F238E27FC236}">
                <a16:creationId xmlns:a16="http://schemas.microsoft.com/office/drawing/2014/main" id="{021D77FA-F272-ECFF-D721-9827967E49D7}"/>
              </a:ext>
            </a:extLst>
          </p:cNvPr>
          <p:cNvSpPr>
            <a:spLocks noGrp="1"/>
          </p:cNvSpPr>
          <p:nvPr>
            <p:ph type="title"/>
          </p:nvPr>
        </p:nvSpPr>
        <p:spPr/>
        <p:txBody>
          <a:bodyPr>
            <a:normAutofit/>
          </a:bodyPr>
          <a:lstStyle/>
          <a:p>
            <a:r>
              <a:rPr lang="en-CA" dirty="0"/>
              <a:t>Covariance Matrix</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B64C2E7-F256-DC1F-4A37-A5083DAF5DB2}"/>
                  </a:ext>
                </a:extLst>
              </p:cNvPr>
              <p:cNvSpPr>
                <a:spLocks noGrp="1"/>
              </p:cNvSpPr>
              <p:nvPr>
                <p:ph idx="1"/>
              </p:nvPr>
            </p:nvSpPr>
            <p:spPr>
              <a:xfrm>
                <a:off x="1005840" y="1592346"/>
                <a:ext cx="6121400" cy="1113472"/>
              </a:xfrm>
            </p:spPr>
            <p:txBody>
              <a:bodyPr>
                <a:normAutofit/>
              </a:bodyPr>
              <a:lstStyle/>
              <a:p>
                <a:pPr marL="0" indent="0">
                  <a:buNone/>
                </a:pPr>
                <a14:m>
                  <m:oMathPara xmlns:m="http://schemas.openxmlformats.org/officeDocument/2006/math">
                    <m:oMathParaPr>
                      <m:jc m:val="left"/>
                    </m:oMathParaPr>
                    <m:oMath xmlns:m="http://schemas.openxmlformats.org/officeDocument/2006/math">
                      <m:d>
                        <m:dPr>
                          <m:begChr m:val="|"/>
                          <m:endChr m:val="|"/>
                          <m:ctrlPr>
                            <a:rPr lang="en-CA" sz="1800" i="1" smtClean="0">
                              <a:solidFill>
                                <a:schemeClr val="bg1"/>
                              </a:solidFill>
                              <a:latin typeface="Cambria Math" panose="02040503050406030204" pitchFamily="18" charset="0"/>
                            </a:rPr>
                          </m:ctrlPr>
                        </m:dPr>
                        <m:e>
                          <m:m>
                            <m:mPr>
                              <m:mcs>
                                <m:mc>
                                  <m:mcPr>
                                    <m:count m:val="3"/>
                                    <m:mcJc m:val="center"/>
                                  </m:mcPr>
                                </m:mc>
                              </m:mcs>
                              <m:ctrlPr>
                                <a:rPr lang="en-CA" sz="1800" i="1" smtClean="0">
                                  <a:solidFill>
                                    <a:schemeClr val="bg1"/>
                                  </a:solidFill>
                                  <a:latin typeface="Cambria Math" panose="02040503050406030204" pitchFamily="18" charset="0"/>
                                </a:rPr>
                              </m:ctrlPr>
                            </m:mPr>
                            <m:mr>
                              <m:e>
                                <m:r>
                                  <m:rPr>
                                    <m:brk m:alnAt="7"/>
                                  </m:rPr>
                                  <a:rPr lang="en-CA" sz="1800" b="0" i="1" smtClean="0">
                                    <a:solidFill>
                                      <a:schemeClr val="bg1"/>
                                    </a:solidFill>
                                    <a:latin typeface="Cambria Math" panose="02040503050406030204" pitchFamily="18" charset="0"/>
                                  </a:rPr>
                                  <m:t>𝐶</m:t>
                                </m:r>
                                <m:r>
                                  <a:rPr lang="en-CA" sz="1800" b="0" i="1" smtClean="0">
                                    <a:solidFill>
                                      <a:schemeClr val="bg1"/>
                                    </a:solidFill>
                                    <a:latin typeface="Cambria Math" panose="02040503050406030204" pitchFamily="18" charset="0"/>
                                  </a:rPr>
                                  <m:t>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m:t>
                                </m:r>
                              </m:e>
                            </m:mr>
                            <m:mr>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m:t>
                                </m:r>
                              </m:e>
                            </m:mr>
                            <m:mr>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𝐻𝑢𝑚</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𝑇𝑒𝑚𝑝</m:t>
                                </m:r>
                                <m:r>
                                  <a:rPr lang="en-CA" sz="1800" b="0" i="1" smtClean="0">
                                    <a:solidFill>
                                      <a:schemeClr val="bg1"/>
                                    </a:solidFill>
                                    <a:latin typeface="Cambria Math" panose="02040503050406030204" pitchFamily="18" charset="0"/>
                                  </a:rPr>
                                  <m:t>)</m:t>
                                </m:r>
                              </m:e>
                              <m:e>
                                <m:r>
                                  <a:rPr lang="en-CA" sz="1800" b="0" i="1" smtClean="0">
                                    <a:solidFill>
                                      <a:schemeClr val="bg1"/>
                                    </a:solidFill>
                                    <a:latin typeface="Cambria Math" panose="02040503050406030204" pitchFamily="18" charset="0"/>
                                  </a:rPr>
                                  <m:t>𝐶𝑜𝑣</m:t>
                                </m:r>
                                <m:r>
                                  <a:rPr lang="en-CA" sz="1800" b="0" i="1" smtClean="0">
                                    <a:solidFill>
                                      <a:schemeClr val="bg1"/>
                                    </a:solidFill>
                                    <a:latin typeface="Cambria Math" panose="02040503050406030204" pitchFamily="18" charset="0"/>
                                  </a:rPr>
                                  <m:t>(</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 </m:t>
                                </m:r>
                                <m:r>
                                  <a:rPr lang="en-CA" sz="1800" b="0" i="1" smtClean="0">
                                    <a:solidFill>
                                      <a:schemeClr val="bg1"/>
                                    </a:solidFill>
                                    <a:latin typeface="Cambria Math" panose="02040503050406030204" pitchFamily="18" charset="0"/>
                                  </a:rPr>
                                  <m:t>𝐿𝑖𝑔h𝑡</m:t>
                                </m:r>
                                <m:r>
                                  <a:rPr lang="en-CA" sz="1800" b="0" i="1" smtClean="0">
                                    <a:solidFill>
                                      <a:schemeClr val="bg1"/>
                                    </a:solidFill>
                                    <a:latin typeface="Cambria Math" panose="02040503050406030204" pitchFamily="18" charset="0"/>
                                  </a:rPr>
                                  <m:t>)</m:t>
                                </m:r>
                              </m:e>
                            </m:mr>
                          </m:m>
                        </m:e>
                      </m:d>
                    </m:oMath>
                  </m:oMathPara>
                </a14:m>
                <a:endParaRPr lang="en-CA" dirty="0"/>
              </a:p>
            </p:txBody>
          </p:sp>
        </mc:Choice>
        <mc:Fallback xmlns="">
          <p:sp>
            <p:nvSpPr>
              <p:cNvPr id="3" name="Marcador de contenido 2">
                <a:extLst>
                  <a:ext uri="{FF2B5EF4-FFF2-40B4-BE49-F238E27FC236}">
                    <a16:creationId xmlns:a16="http://schemas.microsoft.com/office/drawing/2014/main" id="{2B64C2E7-F256-DC1F-4A37-A5083DAF5DB2}"/>
                  </a:ext>
                </a:extLst>
              </p:cNvPr>
              <p:cNvSpPr>
                <a:spLocks noGrp="1" noRot="1" noChangeAspect="1" noMove="1" noResize="1" noEditPoints="1" noAdjustHandles="1" noChangeArrowheads="1" noChangeShapeType="1" noTextEdit="1"/>
              </p:cNvSpPr>
              <p:nvPr>
                <p:ph idx="1"/>
              </p:nvPr>
            </p:nvSpPr>
            <p:spPr>
              <a:xfrm>
                <a:off x="1005840" y="1592346"/>
                <a:ext cx="6121400" cy="1113472"/>
              </a:xfr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303669F-7B27-0A0B-7B7F-2C3D71608887}"/>
                  </a:ext>
                </a:extLst>
              </p:cNvPr>
              <p:cNvSpPr txBox="1"/>
              <p:nvPr/>
            </p:nvSpPr>
            <p:spPr>
              <a:xfrm>
                <a:off x="1031240" y="2815401"/>
                <a:ext cx="6096000" cy="2308324"/>
              </a:xfrm>
              <a:prstGeom prst="rect">
                <a:avLst/>
              </a:prstGeom>
              <a:noFill/>
            </p:spPr>
            <p:txBody>
              <a:bodyPr wrap="square">
                <a:spAutoFit/>
              </a:bodyPr>
              <a:lstStyle/>
              <a:p>
                <a:r>
                  <a:rPr lang="en-CA" dirty="0"/>
                  <a:t>What is next? Let's calculate the eigenvalues and eigenvectors. </a:t>
                </a:r>
              </a:p>
              <a:p>
                <a:endParaRPr lang="en-CA" dirty="0"/>
              </a:p>
              <a:p>
                <a:r>
                  <a:rPr lang="en-CA" dirty="0"/>
                  <a:t>- Using the Covariance Matrix, use the following formula to calculate the eigenvalue: </a:t>
                </a:r>
              </a:p>
              <a:p>
                <a:endParaRPr lang="en-CA" dirty="0"/>
              </a:p>
              <a:p>
                <a:pPr/>
                <a14:m>
                  <m:oMathPara xmlns:m="http://schemas.openxmlformats.org/officeDocument/2006/math">
                    <m:oMathParaPr>
                      <m:jc m:val="center"/>
                    </m:oMathParaPr>
                    <m:oMath xmlns:m="http://schemas.openxmlformats.org/officeDocument/2006/math">
                      <m:r>
                        <a:rPr lang="en-CA" i="1" dirty="0" smtClean="0">
                          <a:latin typeface="Cambria Math" panose="02040503050406030204" pitchFamily="18" charset="0"/>
                        </a:rPr>
                        <m:t>𝐷𝑒𝑡</m:t>
                      </m:r>
                      <m:r>
                        <a:rPr lang="en-CA" i="1" dirty="0" smtClean="0">
                          <a:latin typeface="Cambria Math" panose="02040503050406030204" pitchFamily="18" charset="0"/>
                        </a:rPr>
                        <m:t>(</m:t>
                      </m:r>
                      <m:r>
                        <a:rPr lang="en-CA" i="1" dirty="0" err="1" smtClean="0">
                          <a:latin typeface="Cambria Math" panose="02040503050406030204" pitchFamily="18" charset="0"/>
                        </a:rPr>
                        <m:t>𝑀𝑎𝑡𝑟𝑖𝑧</m:t>
                      </m:r>
                      <m:r>
                        <a:rPr lang="en-CA" i="1" dirty="0" smtClean="0">
                          <a:latin typeface="Cambria Math" panose="02040503050406030204" pitchFamily="18" charset="0"/>
                        </a:rPr>
                        <m:t> </m:t>
                      </m:r>
                      <m:r>
                        <a:rPr lang="en-CA" i="1" dirty="0" smtClean="0">
                          <a:latin typeface="Cambria Math" panose="02040503050406030204" pitchFamily="18" charset="0"/>
                        </a:rPr>
                        <m:t>𝑑𝑒</m:t>
                      </m:r>
                      <m:r>
                        <a:rPr lang="en-CA" i="1" dirty="0" smtClean="0">
                          <a:latin typeface="Cambria Math" panose="02040503050406030204" pitchFamily="18" charset="0"/>
                        </a:rPr>
                        <m:t> </m:t>
                      </m:r>
                      <m:r>
                        <a:rPr lang="en-CA" i="1" dirty="0" err="1" smtClean="0">
                          <a:latin typeface="Cambria Math" panose="02040503050406030204" pitchFamily="18" charset="0"/>
                        </a:rPr>
                        <m:t>𝐶𝑜𝑣𝑎𝑟𝑖𝑎𝑛𝑧𝑎</m:t>
                      </m:r>
                      <m:r>
                        <a:rPr lang="en-CA" i="1" dirty="0" smtClean="0">
                          <a:latin typeface="Cambria Math" panose="02040503050406030204" pitchFamily="18" charset="0"/>
                        </a:rPr>
                        <m:t>−</m:t>
                      </m:r>
                      <m:r>
                        <a:rPr lang="el-GR" i="1" dirty="0" smtClean="0">
                          <a:latin typeface="Cambria Math" panose="02040503050406030204" pitchFamily="18" charset="0"/>
                        </a:rPr>
                        <m:t>𝜆</m:t>
                      </m:r>
                      <m:r>
                        <a:rPr lang="el-GR" i="1" dirty="0" smtClean="0">
                          <a:latin typeface="Cambria Math" panose="02040503050406030204" pitchFamily="18" charset="0"/>
                        </a:rPr>
                        <m:t>×</m:t>
                      </m:r>
                      <m:r>
                        <a:rPr lang="en-CA" i="1" dirty="0" smtClean="0">
                          <a:latin typeface="Cambria Math" panose="02040503050406030204" pitchFamily="18" charset="0"/>
                        </a:rPr>
                        <m:t>𝐼𝑑𝑒𝑛𝑡𝑖𝑑𝑎𝑑</m:t>
                      </m:r>
                      <m:r>
                        <a:rPr lang="en-CA" i="1" dirty="0" smtClean="0">
                          <a:latin typeface="Cambria Math" panose="02040503050406030204" pitchFamily="18" charset="0"/>
                        </a:rPr>
                        <m:t>)=0</m:t>
                      </m:r>
                    </m:oMath>
                  </m:oMathPara>
                </a14:m>
                <a:endParaRPr lang="en-CA" dirty="0"/>
              </a:p>
              <a:p>
                <a:endParaRPr lang="en-CA" dirty="0"/>
              </a:p>
              <a:p>
                <a:r>
                  <a:rPr lang="en-CA" dirty="0"/>
                  <a:t>Assuming that our covariance matrix is the following: </a:t>
                </a:r>
              </a:p>
            </p:txBody>
          </p:sp>
        </mc:Choice>
        <mc:Fallback xmlns="">
          <p:sp>
            <p:nvSpPr>
              <p:cNvPr id="6" name="CuadroTexto 5">
                <a:extLst>
                  <a:ext uri="{FF2B5EF4-FFF2-40B4-BE49-F238E27FC236}">
                    <a16:creationId xmlns:a16="http://schemas.microsoft.com/office/drawing/2014/main" id="{2303669F-7B27-0A0B-7B7F-2C3D71608887}"/>
                  </a:ext>
                </a:extLst>
              </p:cNvPr>
              <p:cNvSpPr txBox="1">
                <a:spLocks noRot="1" noChangeAspect="1" noMove="1" noResize="1" noEditPoints="1" noAdjustHandles="1" noChangeArrowheads="1" noChangeShapeType="1" noTextEdit="1"/>
              </p:cNvSpPr>
              <p:nvPr/>
            </p:nvSpPr>
            <p:spPr>
              <a:xfrm>
                <a:off x="1031240" y="2815401"/>
                <a:ext cx="6096000" cy="2308324"/>
              </a:xfrm>
              <a:prstGeom prst="rect">
                <a:avLst/>
              </a:prstGeom>
              <a:blipFill>
                <a:blip r:embed="rId3"/>
                <a:stretch>
                  <a:fillRect l="-800" t="-1583" b="-316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46062E0-2203-4A92-2B11-2C93D8239CFC}"/>
                  </a:ext>
                </a:extLst>
              </p:cNvPr>
              <p:cNvSpPr txBox="1"/>
              <p:nvPr/>
            </p:nvSpPr>
            <p:spPr>
              <a:xfrm>
                <a:off x="2394930" y="5368162"/>
                <a:ext cx="2393091" cy="736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m>
                            <m:mPr>
                              <m:mcs>
                                <m:mc>
                                  <m:mcPr>
                                    <m:count m:val="3"/>
                                    <m:mcJc m:val="center"/>
                                  </m:mcPr>
                                </m:mc>
                              </m:mcs>
                              <m:ctrlPr>
                                <a:rPr lang="en-CA" i="1" smtClean="0">
                                  <a:latin typeface="Cambria Math" panose="02040503050406030204" pitchFamily="18" charset="0"/>
                                </a:rPr>
                              </m:ctrlPr>
                            </m:mPr>
                            <m:mr>
                              <m:e>
                                <m:r>
                                  <m:rPr>
                                    <m:brk m:alnAt="7"/>
                                  </m:rPr>
                                  <a:rPr lang="en-CA" b="0" i="1" smtClean="0">
                                    <a:latin typeface="Cambria Math" panose="02040503050406030204" pitchFamily="18" charset="0"/>
                                  </a:rPr>
                                  <m:t>3</m:t>
                                </m:r>
                                <m:r>
                                  <a:rPr lang="en-CA" b="0" i="1" smtClean="0">
                                    <a:latin typeface="Cambria Math" panose="02040503050406030204" pitchFamily="18" charset="0"/>
                                  </a:rPr>
                                  <m:t>1.75</m:t>
                                </m:r>
                              </m:e>
                              <m:e>
                                <m:r>
                                  <a:rPr lang="en-CA" b="0" i="1" smtClean="0">
                                    <a:latin typeface="Cambria Math" panose="02040503050406030204" pitchFamily="18" charset="0"/>
                                  </a:rPr>
                                  <m:t>12.75</m:t>
                                </m:r>
                              </m:e>
                              <m:e>
                                <m:r>
                                  <a:rPr lang="en-CA" b="0" i="1" smtClean="0">
                                    <a:latin typeface="Cambria Math" panose="02040503050406030204" pitchFamily="18" charset="0"/>
                                  </a:rPr>
                                  <m:t>262.5</m:t>
                                </m:r>
                              </m:e>
                            </m:mr>
                            <m:mr>
                              <m:e>
                                <m:r>
                                  <a:rPr lang="en-CA" b="0" i="1" smtClean="0">
                                    <a:latin typeface="Cambria Math" panose="02040503050406030204" pitchFamily="18" charset="0"/>
                                  </a:rPr>
                                  <m:t>12.75</m:t>
                                </m:r>
                              </m:e>
                              <m:e>
                                <m:r>
                                  <a:rPr lang="en-CA" b="0" i="1" smtClean="0">
                                    <a:latin typeface="Cambria Math" panose="02040503050406030204" pitchFamily="18" charset="0"/>
                                  </a:rPr>
                                  <m:t>6.44</m:t>
                                </m:r>
                              </m:e>
                              <m:e>
                                <m:r>
                                  <a:rPr lang="en-CA" b="0" i="1" smtClean="0">
                                    <a:latin typeface="Cambria Math" panose="02040503050406030204" pitchFamily="18" charset="0"/>
                                  </a:rPr>
                                  <m:t>132.0</m:t>
                                </m:r>
                              </m:e>
                            </m:mr>
                            <m:mr>
                              <m:e>
                                <m:r>
                                  <a:rPr lang="en-CA" b="0" i="1" smtClean="0">
                                    <a:latin typeface="Cambria Math" panose="02040503050406030204" pitchFamily="18" charset="0"/>
                                  </a:rPr>
                                  <m:t>262.5</m:t>
                                </m:r>
                              </m:e>
                              <m:e>
                                <m:r>
                                  <a:rPr lang="en-CA" b="0" i="1" smtClean="0">
                                    <a:latin typeface="Cambria Math" panose="02040503050406030204" pitchFamily="18" charset="0"/>
                                  </a:rPr>
                                  <m:t>132.0</m:t>
                                </m:r>
                              </m:e>
                              <m:e>
                                <m:r>
                                  <a:rPr lang="en-CA" b="0" i="1" smtClean="0">
                                    <a:latin typeface="Cambria Math" panose="02040503050406030204" pitchFamily="18" charset="0"/>
                                  </a:rPr>
                                  <m:t>273.0</m:t>
                                </m:r>
                              </m:e>
                            </m:mr>
                          </m:m>
                        </m:e>
                      </m:d>
                    </m:oMath>
                  </m:oMathPara>
                </a14:m>
                <a:endParaRPr lang="en-CA" dirty="0"/>
              </a:p>
            </p:txBody>
          </p:sp>
        </mc:Choice>
        <mc:Fallback xmlns="">
          <p:sp>
            <p:nvSpPr>
              <p:cNvPr id="9" name="CuadroTexto 8">
                <a:extLst>
                  <a:ext uri="{FF2B5EF4-FFF2-40B4-BE49-F238E27FC236}">
                    <a16:creationId xmlns:a16="http://schemas.microsoft.com/office/drawing/2014/main" id="{446062E0-2203-4A92-2B11-2C93D8239CFC}"/>
                  </a:ext>
                </a:extLst>
              </p:cNvPr>
              <p:cNvSpPr txBox="1">
                <a:spLocks noRot="1" noChangeAspect="1" noMove="1" noResize="1" noEditPoints="1" noAdjustHandles="1" noChangeArrowheads="1" noChangeShapeType="1" noTextEdit="1"/>
              </p:cNvSpPr>
              <p:nvPr/>
            </p:nvSpPr>
            <p:spPr>
              <a:xfrm>
                <a:off x="2394930" y="5368162"/>
                <a:ext cx="2393091" cy="73635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787984B-16D2-48CF-1927-31507CFB6F50}"/>
                  </a:ext>
                </a:extLst>
              </p:cNvPr>
              <p:cNvSpPr txBox="1"/>
              <p:nvPr/>
            </p:nvSpPr>
            <p:spPr>
              <a:xfrm>
                <a:off x="8924901" y="2967044"/>
                <a:ext cx="1956122" cy="1200329"/>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ea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ea typeface="Cambria Math" panose="02040503050406030204" pitchFamily="18" charset="0"/>
                            </a:rPr>
                            <m:t>1</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2742.72 </m:t>
                      </m:r>
                    </m:oMath>
                  </m:oMathPara>
                </a14:m>
                <a:endParaRPr lang="en-CA"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ea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ea typeface="Cambria Math" panose="02040503050406030204" pitchFamily="18" charset="0"/>
                            </a:rPr>
                            <m:t>2</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25.98 </m:t>
                      </m:r>
                    </m:oMath>
                  </m:oMathPara>
                </a14:m>
                <a:endParaRPr lang="en-CA" dirty="0"/>
              </a:p>
              <a:p>
                <a:pPr algn="ct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ea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ea typeface="Cambria Math" panose="02040503050406030204" pitchFamily="18" charset="0"/>
                            </a:rPr>
                            <m:t>3</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0.49 </m:t>
                      </m:r>
                    </m:oMath>
                  </m:oMathPara>
                </a14:m>
                <a:endParaRPr lang="en-CA" dirty="0"/>
              </a:p>
              <a:p>
                <a:endParaRPr lang="en-CA" dirty="0"/>
              </a:p>
            </p:txBody>
          </p:sp>
        </mc:Choice>
        <mc:Fallback xmlns="">
          <p:sp>
            <p:nvSpPr>
              <p:cNvPr id="11" name="CuadroTexto 10">
                <a:extLst>
                  <a:ext uri="{FF2B5EF4-FFF2-40B4-BE49-F238E27FC236}">
                    <a16:creationId xmlns:a16="http://schemas.microsoft.com/office/drawing/2014/main" id="{6787984B-16D2-48CF-1927-31507CFB6F50}"/>
                  </a:ext>
                </a:extLst>
              </p:cNvPr>
              <p:cNvSpPr txBox="1">
                <a:spLocks noRot="1" noChangeAspect="1" noMove="1" noResize="1" noEditPoints="1" noAdjustHandles="1" noChangeArrowheads="1" noChangeShapeType="1" noTextEdit="1"/>
              </p:cNvSpPr>
              <p:nvPr/>
            </p:nvSpPr>
            <p:spPr>
              <a:xfrm>
                <a:off x="8924901" y="2967044"/>
                <a:ext cx="1956122" cy="1200329"/>
              </a:xfrm>
              <a:prstGeom prst="rect">
                <a:avLst/>
              </a:prstGeom>
              <a:blipFill>
                <a:blip r:embed="rId5"/>
                <a:stretch>
                  <a:fillRect/>
                </a:stretch>
              </a:blipFill>
            </p:spPr>
            <p:txBody>
              <a:bodyPr/>
              <a:lstStyle/>
              <a:p>
                <a:r>
                  <a:rPr lang="en-CA">
                    <a:noFill/>
                  </a:rPr>
                  <a:t> </a:t>
                </a:r>
              </a:p>
            </p:txBody>
          </p:sp>
        </mc:Fallback>
      </mc:AlternateContent>
      <p:cxnSp>
        <p:nvCxnSpPr>
          <p:cNvPr id="13" name="Conector: angular 12">
            <a:extLst>
              <a:ext uri="{FF2B5EF4-FFF2-40B4-BE49-F238E27FC236}">
                <a16:creationId xmlns:a16="http://schemas.microsoft.com/office/drawing/2014/main" id="{DC53B4A9-56F9-EA67-7A17-E869EC0F0021}"/>
              </a:ext>
            </a:extLst>
          </p:cNvPr>
          <p:cNvCxnSpPr>
            <a:cxnSpLocks/>
          </p:cNvCxnSpPr>
          <p:nvPr/>
        </p:nvCxnSpPr>
        <p:spPr>
          <a:xfrm flipV="1">
            <a:off x="6701742" y="2603310"/>
            <a:ext cx="1956121" cy="1760346"/>
          </a:xfrm>
          <a:prstGeom prst="bentConnector3">
            <a:avLst>
              <a:gd name="adj1" fmla="val 60059"/>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573790B4-F0EF-C8A8-E5BD-D33E93363329}"/>
              </a:ext>
            </a:extLst>
          </p:cNvPr>
          <p:cNvSpPr txBox="1"/>
          <p:nvPr/>
        </p:nvSpPr>
        <p:spPr>
          <a:xfrm>
            <a:off x="8762855" y="2305783"/>
            <a:ext cx="2987715" cy="646331"/>
          </a:xfrm>
          <a:prstGeom prst="rect">
            <a:avLst/>
          </a:prstGeom>
          <a:noFill/>
        </p:spPr>
        <p:txBody>
          <a:bodyPr wrap="square">
            <a:spAutoFit/>
          </a:bodyPr>
          <a:lstStyle/>
          <a:p>
            <a:r>
              <a:rPr lang="en-CA" dirty="0"/>
              <a:t>The results of the equation are the following:</a:t>
            </a:r>
          </a:p>
        </p:txBody>
      </p:sp>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E29A6529-61B4-89CD-7F61-343A89FB494C}"/>
                  </a:ext>
                </a:extLst>
              </p14:cNvPr>
              <p14:cNvContentPartPr/>
              <p14:nvPr/>
            </p14:nvContentPartPr>
            <p14:xfrm>
              <a:off x="1102680" y="1425600"/>
              <a:ext cx="9628560" cy="5262480"/>
            </p14:xfrm>
          </p:contentPart>
        </mc:Choice>
        <mc:Fallback xmlns="">
          <p:pic>
            <p:nvPicPr>
              <p:cNvPr id="5" name="Entrada de lápiz 4">
                <a:extLst>
                  <a:ext uri="{FF2B5EF4-FFF2-40B4-BE49-F238E27FC236}">
                    <a16:creationId xmlns:a16="http://schemas.microsoft.com/office/drawing/2014/main" id="{E29A6529-61B4-89CD-7F61-343A89FB494C}"/>
                  </a:ext>
                </a:extLst>
              </p:cNvPr>
              <p:cNvPicPr/>
              <p:nvPr/>
            </p:nvPicPr>
            <p:blipFill>
              <a:blip r:embed="rId7"/>
              <a:stretch>
                <a:fillRect/>
              </a:stretch>
            </p:blipFill>
            <p:spPr>
              <a:xfrm>
                <a:off x="1093320" y="1416240"/>
                <a:ext cx="9647280" cy="5281200"/>
              </a:xfrm>
              <a:prstGeom prst="rect">
                <a:avLst/>
              </a:prstGeom>
            </p:spPr>
          </p:pic>
        </mc:Fallback>
      </mc:AlternateContent>
    </p:spTree>
    <p:extLst>
      <p:ext uri="{BB962C8B-B14F-4D97-AF65-F5344CB8AC3E}">
        <p14:creationId xmlns:p14="http://schemas.microsoft.com/office/powerpoint/2010/main" val="1677811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19DF3-937A-3FC4-65AB-28E23DE9C3B5}"/>
              </a:ext>
            </a:extLst>
          </p:cNvPr>
          <p:cNvSpPr>
            <a:spLocks noGrp="1"/>
          </p:cNvSpPr>
          <p:nvPr>
            <p:ph type="title"/>
          </p:nvPr>
        </p:nvSpPr>
        <p:spPr/>
        <p:txBody>
          <a:bodyPr/>
          <a:lstStyle/>
          <a:p>
            <a:r>
              <a:rPr lang="en-CA" dirty="0"/>
              <a:t>Calculate the Eigenvectors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657A50F-6071-49EA-45F7-EFFCD30FF041}"/>
                  </a:ext>
                </a:extLst>
              </p:cNvPr>
              <p:cNvSpPr>
                <a:spLocks noGrp="1"/>
              </p:cNvSpPr>
              <p:nvPr>
                <p:ph idx="1"/>
              </p:nvPr>
            </p:nvSpPr>
            <p:spPr>
              <a:xfrm>
                <a:off x="887392" y="1534737"/>
                <a:ext cx="10515600" cy="1325563"/>
              </a:xfrm>
            </p:spPr>
            <p:txBody>
              <a:bodyPr>
                <a:normAutofit/>
              </a:bodyPr>
              <a:lstStyle/>
              <a:p>
                <a:pPr marL="0" indent="0">
                  <a:buNone/>
                </a:pPr>
                <a:r>
                  <a:rPr lang="en-CA" sz="2000" b="0" i="1" dirty="0">
                    <a:latin typeface="Cambria Math" panose="02040503050406030204" pitchFamily="18" charset="0"/>
                  </a:rPr>
                  <a:t>The formula to calculate the eigenvector is: </a:t>
                </a:r>
              </a:p>
              <a:p>
                <a:pPr marL="0" indent="0">
                  <a:buNone/>
                </a:pPr>
                <a14:m>
                  <m:oMathPara xmlns:m="http://schemas.openxmlformats.org/officeDocument/2006/math">
                    <m:oMathParaPr>
                      <m:jc m:val="left"/>
                    </m:oMathParaPr>
                    <m:oMath xmlns:m="http://schemas.openxmlformats.org/officeDocument/2006/math">
                      <m:d>
                        <m:dPr>
                          <m:ctrlPr>
                            <a:rPr lang="en-CA" sz="2000" b="1" i="1" smtClean="0">
                              <a:latin typeface="Cambria Math" panose="02040503050406030204" pitchFamily="18" charset="0"/>
                            </a:rPr>
                          </m:ctrlPr>
                        </m:dPr>
                        <m:e>
                          <m:r>
                            <a:rPr lang="en-CA" sz="2000" b="1" i="1" smtClean="0">
                              <a:latin typeface="Cambria Math" panose="02040503050406030204" pitchFamily="18" charset="0"/>
                            </a:rPr>
                            <m:t>𝑪𝒐𝒗𝒂𝒓𝒊𝒂𝒏𝒄𝒆</m:t>
                          </m:r>
                          <m:r>
                            <a:rPr lang="en-CA" sz="2000" b="1" i="1" smtClean="0">
                              <a:latin typeface="Cambria Math" panose="02040503050406030204" pitchFamily="18" charset="0"/>
                            </a:rPr>
                            <m:t> </m:t>
                          </m:r>
                          <m:r>
                            <a:rPr lang="en-CA" sz="2000" b="1" i="1" smtClean="0">
                              <a:latin typeface="Cambria Math" panose="02040503050406030204" pitchFamily="18" charset="0"/>
                            </a:rPr>
                            <m:t>𝑴𝒂𝒕𝒓𝒊𝒙</m:t>
                          </m:r>
                          <m:r>
                            <a:rPr lang="en-CA" sz="2000" b="1" i="1" smtClean="0">
                              <a:latin typeface="Cambria Math" panose="02040503050406030204" pitchFamily="18" charset="0"/>
                            </a:rPr>
                            <m:t> − </m:t>
                          </m:r>
                          <m:r>
                            <a:rPr lang="en-CA" sz="2000" b="1" i="1" smtClean="0">
                              <a:latin typeface="Cambria Math" panose="02040503050406030204" pitchFamily="18" charset="0"/>
                              <a:ea typeface="Cambria Math" panose="02040503050406030204" pitchFamily="18" charset="0"/>
                            </a:rPr>
                            <m:t>𝝀</m:t>
                          </m:r>
                          <m:r>
                            <a:rPr lang="en-CA" sz="2000" b="1" i="1" smtClean="0">
                              <a:latin typeface="Cambria Math" panose="02040503050406030204" pitchFamily="18" charset="0"/>
                              <a:ea typeface="Cambria Math" panose="02040503050406030204" pitchFamily="18" charset="0"/>
                            </a:rPr>
                            <m:t> ∗</m:t>
                          </m:r>
                          <m:r>
                            <a:rPr lang="en-CA" sz="2000" b="1" i="1" smtClean="0">
                              <a:latin typeface="Cambria Math" panose="02040503050406030204" pitchFamily="18" charset="0"/>
                              <a:ea typeface="Cambria Math" panose="02040503050406030204" pitchFamily="18" charset="0"/>
                            </a:rPr>
                            <m:t>𝑰𝒅𝒆𝒏𝒕𝒊𝒕𝒚</m:t>
                          </m:r>
                        </m:e>
                      </m:d>
                      <m:r>
                        <a:rPr lang="en-CA" sz="2000" b="1" i="1" smtClean="0">
                          <a:latin typeface="Cambria Math" panose="02040503050406030204" pitchFamily="18" charset="0"/>
                          <a:ea typeface="Cambria Math" panose="02040503050406030204" pitchFamily="18" charset="0"/>
                        </a:rPr>
                        <m:t>∗</m:t>
                      </m:r>
                      <m:r>
                        <a:rPr lang="en-CA" sz="2000" b="1" i="1" smtClean="0">
                          <a:latin typeface="Cambria Math" panose="02040503050406030204" pitchFamily="18" charset="0"/>
                          <a:ea typeface="Cambria Math" panose="02040503050406030204" pitchFamily="18" charset="0"/>
                        </a:rPr>
                        <m:t>𝑬𝒊𝒈𝒆𝒏𝒗𝒆𝒄𝒕𝒐𝒓</m:t>
                      </m:r>
                      <m:r>
                        <a:rPr lang="en-CA" sz="2000" b="1" i="1" smtClean="0">
                          <a:latin typeface="Cambria Math" panose="02040503050406030204" pitchFamily="18" charset="0"/>
                          <a:ea typeface="Cambria Math" panose="02040503050406030204" pitchFamily="18" charset="0"/>
                        </a:rPr>
                        <m:t>=</m:t>
                      </m:r>
                      <m:r>
                        <a:rPr lang="en-CA" sz="2000" b="1" i="1" smtClean="0">
                          <a:latin typeface="Cambria Math" panose="02040503050406030204" pitchFamily="18" charset="0"/>
                          <a:ea typeface="Cambria Math" panose="02040503050406030204" pitchFamily="18" charset="0"/>
                        </a:rPr>
                        <m:t>𝟎</m:t>
                      </m:r>
                    </m:oMath>
                  </m:oMathPara>
                </a14:m>
                <a:endParaRPr lang="en-CA" sz="2800" b="1" dirty="0"/>
              </a:p>
              <a:p>
                <a:pPr marL="0" indent="0">
                  <a:buNone/>
                </a:pPr>
                <a:r>
                  <a:rPr lang="en-CA" sz="2800" dirty="0"/>
                  <a:t>The results are: </a:t>
                </a:r>
              </a:p>
            </p:txBody>
          </p:sp>
        </mc:Choice>
        <mc:Fallback xmlns="">
          <p:sp>
            <p:nvSpPr>
              <p:cNvPr id="3" name="Marcador de contenido 2">
                <a:extLst>
                  <a:ext uri="{FF2B5EF4-FFF2-40B4-BE49-F238E27FC236}">
                    <a16:creationId xmlns:a16="http://schemas.microsoft.com/office/drawing/2014/main" id="{7657A50F-6071-49EA-45F7-EFFCD30FF041}"/>
                  </a:ext>
                </a:extLst>
              </p:cNvPr>
              <p:cNvSpPr>
                <a:spLocks noGrp="1" noRot="1" noChangeAspect="1" noMove="1" noResize="1" noEditPoints="1" noAdjustHandles="1" noChangeArrowheads="1" noChangeShapeType="1" noTextEdit="1"/>
              </p:cNvSpPr>
              <p:nvPr>
                <p:ph idx="1"/>
              </p:nvPr>
            </p:nvSpPr>
            <p:spPr>
              <a:xfrm>
                <a:off x="887392" y="1534737"/>
                <a:ext cx="10515600" cy="1325563"/>
              </a:xfrm>
              <a:blipFill>
                <a:blip r:embed="rId2"/>
                <a:stretch>
                  <a:fillRect l="-1217" t="-506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D3FA59A-3CDE-73F5-6D7E-C455CC8C0271}"/>
                  </a:ext>
                </a:extLst>
              </p:cNvPr>
              <p:cNvSpPr txBox="1"/>
              <p:nvPr/>
            </p:nvSpPr>
            <p:spPr>
              <a:xfrm>
                <a:off x="838200" y="2875050"/>
                <a:ext cx="6096000" cy="4259949"/>
              </a:xfrm>
              <a:prstGeom prst="rect">
                <a:avLst/>
              </a:prstGeom>
              <a:noFill/>
            </p:spPr>
            <p:txBody>
              <a:bodyPr wrap="square">
                <a:spAutoFit/>
              </a:bodyPr>
              <a:lstStyle/>
              <a:p>
                <a:pPr>
                  <a:buFont typeface="Wingdings" panose="05000000000000000000" pitchFamily="2" charset="2"/>
                  <a:buChar char="Ø"/>
                </a:pPr>
                <a:r>
                  <a:rPr lang="en-CA" dirty="0"/>
                  <a:t>For </a:t>
                </a: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rPr>
                          <m:t>1</m:t>
                        </m:r>
                      </m:sub>
                    </m:sSub>
                    <m:r>
                      <a:rPr lang="en-CA" b="0" i="1" smtClean="0">
                        <a:latin typeface="Cambria Math" panose="02040503050406030204" pitchFamily="18" charset="0"/>
                      </a:rPr>
                      <m:t> </m:t>
                    </m:r>
                  </m:oMath>
                </a14:m>
                <a:r>
                  <a:rPr lang="en-CA" dirty="0"/>
                  <a:t>the eigenvector is approximately</a:t>
                </a:r>
                <a:r>
                  <a:rPr lang="en-CA" sz="2000" dirty="0"/>
                  <a:t>:</a:t>
                </a:r>
              </a:p>
              <a:p>
                <a:pPr marL="0" indent="0">
                  <a:buNone/>
                </a:pP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1</m:t>
                        </m:r>
                      </m:sub>
                    </m:sSub>
                    <m:r>
                      <a:rPr lang="en-CA" b="0" i="1" smtClean="0">
                        <a:latin typeface="Cambria Math" panose="02040503050406030204" pitchFamily="18" charset="0"/>
                      </a:rPr>
                      <m:t>= </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r>
                                <a:rPr lang="en-CA" b="0" i="1" smtClean="0">
                                  <a:latin typeface="Cambria Math" panose="02040503050406030204" pitchFamily="18" charset="0"/>
                                </a:rPr>
                                <m:t>.096</m:t>
                              </m:r>
                            </m:e>
                          </m:mr>
                          <m:mr>
                            <m:e>
                              <m:r>
                                <a:rPr lang="en-CA" b="0" i="1" smtClean="0">
                                  <a:latin typeface="Cambria Math" panose="02040503050406030204" pitchFamily="18" charset="0"/>
                                </a:rPr>
                                <m:t>0.046</m:t>
                              </m:r>
                            </m:e>
                          </m:mr>
                          <m:mr>
                            <m:e>
                              <m:r>
                                <a:rPr lang="en-CA" b="0" i="1" smtClean="0">
                                  <a:latin typeface="Cambria Math" panose="02040503050406030204" pitchFamily="18" charset="0"/>
                                </a:rPr>
                                <m:t>0.995</m:t>
                              </m:r>
                            </m:e>
                          </m:mr>
                        </m:m>
                      </m:e>
                    </m:d>
                  </m:oMath>
                </a14:m>
                <a:r>
                  <a:rPr lang="en-CA" dirty="0"/>
                  <a:t>  </a:t>
                </a:r>
              </a:p>
              <a:p>
                <a:pPr marL="0" indent="0">
                  <a:buNone/>
                </a:pPr>
                <a:endParaRPr lang="en-CA" dirty="0"/>
              </a:p>
              <a:p>
                <a:pPr>
                  <a:buFont typeface="Wingdings" panose="05000000000000000000" pitchFamily="2" charset="2"/>
                  <a:buChar char="Ø"/>
                </a:pPr>
                <a:r>
                  <a:rPr lang="en-CA" sz="1800" dirty="0"/>
                  <a:t>For </a:t>
                </a:r>
                <a14:m>
                  <m:oMath xmlns:m="http://schemas.openxmlformats.org/officeDocument/2006/math">
                    <m:sSub>
                      <m:sSubPr>
                        <m:ctrlPr>
                          <a:rPr lang="en-CA" sz="1800" i="1" smtClean="0">
                            <a:latin typeface="Cambria Math" panose="02040503050406030204" pitchFamily="18" charset="0"/>
                          </a:rPr>
                        </m:ctrlPr>
                      </m:sSubPr>
                      <m:e>
                        <m:r>
                          <a:rPr lang="en-CA" sz="1800" i="1" smtClean="0">
                            <a:latin typeface="Cambria Math" panose="02040503050406030204" pitchFamily="18" charset="0"/>
                            <a:ea typeface="Cambria Math" panose="02040503050406030204" pitchFamily="18" charset="0"/>
                          </a:rPr>
                          <m:t>𝜆</m:t>
                        </m:r>
                      </m:e>
                      <m:sub>
                        <m:r>
                          <a:rPr lang="en-CA" sz="1800" b="0" i="1" smtClean="0">
                            <a:latin typeface="Cambria Math" panose="02040503050406030204" pitchFamily="18" charset="0"/>
                            <a:ea typeface="Cambria Math" panose="02040503050406030204" pitchFamily="18" charset="0"/>
                          </a:rPr>
                          <m:t>2</m:t>
                        </m:r>
                      </m:sub>
                    </m:sSub>
                    <m:r>
                      <a:rPr lang="en-CA" sz="1800" b="0" i="1" smtClean="0">
                        <a:latin typeface="Cambria Math" panose="02040503050406030204" pitchFamily="18" charset="0"/>
                      </a:rPr>
                      <m:t> </m:t>
                    </m:r>
                  </m:oMath>
                </a14:m>
                <a:r>
                  <a:rPr lang="en-CA" sz="1800" dirty="0"/>
                  <a:t>the eigenvector is approximately:</a:t>
                </a:r>
              </a:p>
              <a:p>
                <a:pPr marL="0" indent="0">
                  <a:buNone/>
                </a:pP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2</m:t>
                        </m:r>
                      </m:sub>
                    </m:sSub>
                    <m:r>
                      <a:rPr lang="en-CA" b="0" i="1" smtClean="0">
                        <a:latin typeface="Cambria Math" panose="02040503050406030204" pitchFamily="18" charset="0"/>
                      </a:rPr>
                      <m:t>= </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r>
                                <a:rPr lang="en-CA" b="0" i="1" smtClean="0">
                                  <a:latin typeface="Cambria Math" panose="02040503050406030204" pitchFamily="18" charset="0"/>
                                </a:rPr>
                                <m:t>.141</m:t>
                              </m:r>
                            </m:e>
                          </m:mr>
                          <m:mr>
                            <m:e>
                              <m:r>
                                <a:rPr lang="en-CA" b="0" i="1" smtClean="0">
                                  <a:latin typeface="Cambria Math" panose="02040503050406030204" pitchFamily="18" charset="0"/>
                                </a:rPr>
                                <m:t>0.989</m:t>
                              </m:r>
                            </m:e>
                          </m:mr>
                          <m:mr>
                            <m:e>
                              <m:r>
                                <a:rPr lang="en-CA" b="0" i="1" smtClean="0">
                                  <a:latin typeface="Cambria Math" panose="02040503050406030204" pitchFamily="18" charset="0"/>
                                </a:rPr>
                                <m:t>−0.44</m:t>
                              </m:r>
                            </m:e>
                          </m:mr>
                        </m:m>
                      </m:e>
                    </m:d>
                  </m:oMath>
                </a14:m>
                <a:r>
                  <a:rPr lang="en-CA" dirty="0"/>
                  <a:t>  </a:t>
                </a:r>
              </a:p>
              <a:p>
                <a:pPr marL="0" indent="0">
                  <a:buNone/>
                </a:pPr>
                <a:endParaRPr lang="en-CA" dirty="0"/>
              </a:p>
              <a:p>
                <a:pPr>
                  <a:buFont typeface="Wingdings" panose="05000000000000000000" pitchFamily="2" charset="2"/>
                  <a:buChar char="Ø"/>
                </a:pPr>
                <a:r>
                  <a:rPr lang="en-CA" sz="1800" dirty="0"/>
                  <a:t>For </a:t>
                </a:r>
                <a14:m>
                  <m:oMath xmlns:m="http://schemas.openxmlformats.org/officeDocument/2006/math">
                    <m:sSub>
                      <m:sSubPr>
                        <m:ctrlPr>
                          <a:rPr lang="en-CA" sz="1800" i="1" smtClean="0">
                            <a:latin typeface="Cambria Math" panose="02040503050406030204" pitchFamily="18" charset="0"/>
                          </a:rPr>
                        </m:ctrlPr>
                      </m:sSubPr>
                      <m:e>
                        <m:r>
                          <a:rPr lang="en-CA" sz="1800" i="1" smtClean="0">
                            <a:latin typeface="Cambria Math" panose="02040503050406030204" pitchFamily="18" charset="0"/>
                            <a:ea typeface="Cambria Math" panose="02040503050406030204" pitchFamily="18" charset="0"/>
                          </a:rPr>
                          <m:t>𝜆</m:t>
                        </m:r>
                      </m:e>
                      <m:sub>
                        <m:r>
                          <a:rPr lang="en-CA" sz="1800" b="0" i="1" smtClean="0">
                            <a:latin typeface="Cambria Math" panose="02040503050406030204" pitchFamily="18" charset="0"/>
                            <a:ea typeface="Cambria Math" panose="02040503050406030204" pitchFamily="18" charset="0"/>
                          </a:rPr>
                          <m:t>3</m:t>
                        </m:r>
                      </m:sub>
                    </m:sSub>
                    <m:r>
                      <a:rPr lang="en-CA" sz="1800" b="0" i="1" smtClean="0">
                        <a:latin typeface="Cambria Math" panose="02040503050406030204" pitchFamily="18" charset="0"/>
                      </a:rPr>
                      <m:t> </m:t>
                    </m:r>
                  </m:oMath>
                </a14:m>
                <a:r>
                  <a:rPr lang="en-CA" sz="1800" dirty="0"/>
                  <a:t>the eigenvector is approximately:</a:t>
                </a:r>
              </a:p>
              <a:p>
                <a:pPr marL="0" indent="0">
                  <a:buNone/>
                </a:pP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𝑣</m:t>
                        </m:r>
                      </m:e>
                      <m:sub>
                        <m:r>
                          <a:rPr lang="es-MX" b="0" i="1" smtClean="0">
                            <a:latin typeface="Cambria Math" panose="02040503050406030204" pitchFamily="18" charset="0"/>
                          </a:rPr>
                          <m:t>3</m:t>
                        </m:r>
                      </m:sub>
                    </m:sSub>
                    <m:r>
                      <a:rPr lang="en-CA" b="0" i="1" smtClean="0">
                        <a:latin typeface="Cambria Math" panose="02040503050406030204" pitchFamily="18" charset="0"/>
                      </a:rPr>
                      <m:t>= </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r>
                                <a:rPr lang="en-CA" b="0" i="1" smtClean="0">
                                  <a:latin typeface="Cambria Math" panose="02040503050406030204" pitchFamily="18" charset="0"/>
                                </a:rPr>
                                <m:t>.986</m:t>
                              </m:r>
                            </m:e>
                          </m:mr>
                          <m:mr>
                            <m:e>
                              <m:r>
                                <a:rPr lang="en-CA" b="0" i="1" smtClean="0">
                                  <a:latin typeface="Cambria Math" panose="02040503050406030204" pitchFamily="18" charset="0"/>
                                </a:rPr>
                                <m:t>−0.137</m:t>
                              </m:r>
                            </m:e>
                          </m:mr>
                          <m:mr>
                            <m:e>
                              <m:r>
                                <a:rPr lang="en-CA" b="0" i="1" smtClean="0">
                                  <a:latin typeface="Cambria Math" panose="02040503050406030204" pitchFamily="18" charset="0"/>
                                </a:rPr>
                                <m:t>−0.092</m:t>
                              </m:r>
                            </m:e>
                          </m:mr>
                        </m:m>
                      </m:e>
                    </m:d>
                  </m:oMath>
                </a14:m>
                <a:r>
                  <a:rPr lang="en-CA" dirty="0"/>
                  <a:t>  </a:t>
                </a:r>
              </a:p>
              <a:p>
                <a:pPr marL="0" indent="0">
                  <a:buNone/>
                </a:pPr>
                <a:endParaRPr lang="en-CA" dirty="0"/>
              </a:p>
              <a:p>
                <a:pPr marL="0" indent="0">
                  <a:buNone/>
                </a:pPr>
                <a:endParaRPr lang="en-CA" dirty="0"/>
              </a:p>
            </p:txBody>
          </p:sp>
        </mc:Choice>
        <mc:Fallback xmlns="">
          <p:sp>
            <p:nvSpPr>
              <p:cNvPr id="5" name="CuadroTexto 4">
                <a:extLst>
                  <a:ext uri="{FF2B5EF4-FFF2-40B4-BE49-F238E27FC236}">
                    <a16:creationId xmlns:a16="http://schemas.microsoft.com/office/drawing/2014/main" id="{9D3FA59A-3CDE-73F5-6D7E-C455CC8C0271}"/>
                  </a:ext>
                </a:extLst>
              </p:cNvPr>
              <p:cNvSpPr txBox="1">
                <a:spLocks noRot="1" noChangeAspect="1" noMove="1" noResize="1" noEditPoints="1" noAdjustHandles="1" noChangeArrowheads="1" noChangeShapeType="1" noTextEdit="1"/>
              </p:cNvSpPr>
              <p:nvPr/>
            </p:nvSpPr>
            <p:spPr>
              <a:xfrm>
                <a:off x="838200" y="2875050"/>
                <a:ext cx="6096000" cy="4259949"/>
              </a:xfrm>
              <a:prstGeom prst="rect">
                <a:avLst/>
              </a:prstGeom>
              <a:blipFill>
                <a:blip r:embed="rId3"/>
                <a:stretch>
                  <a:fillRect l="-700" t="-7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56B1A1D-FA1A-21A4-548B-196185CFF62A}"/>
                  </a:ext>
                </a:extLst>
              </p:cNvPr>
              <p:cNvSpPr txBox="1"/>
              <p:nvPr/>
            </p:nvSpPr>
            <p:spPr>
              <a:xfrm>
                <a:off x="6014012" y="2596021"/>
                <a:ext cx="6096000" cy="4247317"/>
              </a:xfrm>
              <a:prstGeom prst="rect">
                <a:avLst/>
              </a:prstGeom>
              <a:noFill/>
            </p:spPr>
            <p:txBody>
              <a:bodyPr wrap="square">
                <a:spAutoFit/>
              </a:bodyPr>
              <a:lstStyle/>
              <a:p>
                <a:r>
                  <a:rPr lang="en-CA" dirty="0"/>
                  <a:t>1. We must order the Eigenvector depending on their eigenvalue, in this case: </a:t>
                </a:r>
              </a:p>
              <a:p>
                <a:endParaRPr lang="en-CA" dirty="0"/>
              </a:p>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rPr>
                            <m:t>1</m:t>
                          </m:r>
                        </m:sub>
                      </m:sSub>
                      <m:r>
                        <a:rPr lang="en-CA" b="0" i="1" smtClean="0">
                          <a:latin typeface="Cambria Math" panose="02040503050406030204" pitchFamily="18" charset="0"/>
                        </a:rPr>
                        <m:t>&gt;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ea typeface="Cambria Math" panose="02040503050406030204" pitchFamily="18" charset="0"/>
                            </a:rPr>
                            <m:t>2</m:t>
                          </m:r>
                        </m:sub>
                      </m:sSub>
                      <m:r>
                        <a:rPr lang="en-CA" b="0" i="1" smtClean="0">
                          <a:latin typeface="Cambria Math" panose="02040503050406030204" pitchFamily="18" charset="0"/>
                        </a:rPr>
                        <m:t>&gt;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ea typeface="Cambria Math" panose="02040503050406030204" pitchFamily="18" charset="0"/>
                            </a:rPr>
                            <m:t>3</m:t>
                          </m:r>
                        </m:sub>
                      </m:sSub>
                    </m:oMath>
                  </m:oMathPara>
                </a14:m>
                <a:endParaRPr lang="en-CA" dirty="0"/>
              </a:p>
              <a:p>
                <a:r>
                  <a:rPr lang="en-CA" dirty="0"/>
                  <a:t>So, the </a:t>
                </a: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rPr>
                          <m:t>1</m:t>
                        </m:r>
                      </m:sub>
                    </m:sSub>
                  </m:oMath>
                </a14:m>
                <a:r>
                  <a:rPr lang="en-CA" dirty="0"/>
                  <a:t> is the principal eigenvalue</a:t>
                </a:r>
              </a:p>
              <a:p>
                <a:r>
                  <a:rPr lang="en-CA" dirty="0"/>
                  <a:t>2. Select what PCA are you going to use. Could be just 2 (K=2)</a:t>
                </a:r>
              </a:p>
              <a:p>
                <a:r>
                  <a:rPr lang="en-CA" dirty="0"/>
                  <a:t>3. Data Projection: </a:t>
                </a:r>
              </a:p>
              <a:p>
                <a:r>
                  <a:rPr lang="en-CA" dirty="0"/>
                  <a:t>	</a:t>
                </a:r>
                <a:r>
                  <a:rPr lang="en-CA" i="1" dirty="0"/>
                  <a:t>To project the new data, it is necessary to multiply each 	observation by the eigenvector. </a:t>
                </a:r>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1</m:t>
                        </m:r>
                      </m:sub>
                    </m:sSub>
                    <m:r>
                      <a:rPr lang="en-CA" b="0" i="1" smtClean="0">
                        <a:latin typeface="Cambria Math" panose="02040503050406030204" pitchFamily="18" charset="0"/>
                      </a:rPr>
                      <m:t> </m:t>
                    </m:r>
                    <m:r>
                      <a:rPr lang="en-CA" b="0" i="1" smtClean="0">
                        <a:latin typeface="Cambria Math" panose="02040503050406030204" pitchFamily="18" charset="0"/>
                      </a:rPr>
                      <m:t>𝑝𝑟𝑜𝑗𝑒𝑐𝑡𝑖𝑜𝑛</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r>
                          <a:rPr lang="en-CA" b="0" i="1" smtClean="0">
                            <a:latin typeface="Cambria Math" panose="02040503050406030204" pitchFamily="18" charset="0"/>
                          </a:rPr>
                          <m:t>, </m:t>
                        </m:r>
                        <m:r>
                          <a:rPr lang="en-CA" b="0" i="1" smtClean="0">
                            <a:latin typeface="Cambria Math" panose="02040503050406030204" pitchFamily="18" charset="0"/>
                          </a:rPr>
                          <m:t>𝐻</m:t>
                        </m:r>
                        <m:r>
                          <a:rPr lang="en-CA" b="0" i="1" smtClean="0">
                            <a:latin typeface="Cambria Math" panose="02040503050406030204" pitchFamily="18" charset="0"/>
                          </a:rPr>
                          <m:t>, </m:t>
                        </m:r>
                        <m:r>
                          <a:rPr lang="en-CA" b="0" i="1" smtClean="0">
                            <a:latin typeface="Cambria Math" panose="02040503050406030204" pitchFamily="18" charset="0"/>
                          </a:rPr>
                          <m:t>𝐿</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1</m:t>
                        </m:r>
                      </m:sub>
                    </m:sSub>
                  </m:oMath>
                </a14:m>
                <a:r>
                  <a:rPr lang="en-CA" i="1" dirty="0"/>
                  <a:t>	</a:t>
                </a:r>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2</m:t>
                        </m:r>
                      </m:sub>
                    </m:sSub>
                    <m:r>
                      <a:rPr lang="en-CA" b="0" i="1" smtClean="0">
                        <a:latin typeface="Cambria Math" panose="02040503050406030204" pitchFamily="18" charset="0"/>
                      </a:rPr>
                      <m:t> </m:t>
                    </m:r>
                    <m:r>
                      <a:rPr lang="en-CA" b="0" i="1" smtClean="0">
                        <a:latin typeface="Cambria Math" panose="02040503050406030204" pitchFamily="18" charset="0"/>
                      </a:rPr>
                      <m:t>𝑝𝑟𝑜𝑗𝑒𝑐𝑡𝑖𝑜𝑛</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r>
                          <a:rPr lang="en-CA" b="0" i="1" smtClean="0">
                            <a:latin typeface="Cambria Math" panose="02040503050406030204" pitchFamily="18" charset="0"/>
                          </a:rPr>
                          <m:t>, </m:t>
                        </m:r>
                        <m:r>
                          <a:rPr lang="en-CA" b="0" i="1" smtClean="0">
                            <a:latin typeface="Cambria Math" panose="02040503050406030204" pitchFamily="18" charset="0"/>
                          </a:rPr>
                          <m:t>𝐻</m:t>
                        </m:r>
                        <m:r>
                          <a:rPr lang="en-CA" b="0" i="1" smtClean="0">
                            <a:latin typeface="Cambria Math" panose="02040503050406030204" pitchFamily="18" charset="0"/>
                          </a:rPr>
                          <m:t>, </m:t>
                        </m:r>
                        <m:r>
                          <a:rPr lang="en-CA" b="0" i="1" smtClean="0">
                            <a:latin typeface="Cambria Math" panose="02040503050406030204" pitchFamily="18" charset="0"/>
                          </a:rPr>
                          <m:t>𝐿</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2</m:t>
                        </m:r>
                      </m:sub>
                    </m:sSub>
                  </m:oMath>
                </a14:m>
                <a:r>
                  <a:rPr lang="en-CA" i="1" dirty="0"/>
                  <a:t>	</a:t>
                </a:r>
              </a:p>
              <a:p>
                <a:endParaRPr lang="en-CA" dirty="0"/>
              </a:p>
              <a:p>
                <a:r>
                  <a:rPr lang="en-US" dirty="0"/>
                  <a:t>This projection process is applied to each observation in your data set to obtain the projection in principal component space.</a:t>
                </a:r>
                <a:endParaRPr lang="en-CA" dirty="0"/>
              </a:p>
              <a:p>
                <a:endParaRPr lang="en-CA" dirty="0"/>
              </a:p>
            </p:txBody>
          </p:sp>
        </mc:Choice>
        <mc:Fallback xmlns="">
          <p:sp>
            <p:nvSpPr>
              <p:cNvPr id="6" name="CuadroTexto 5">
                <a:extLst>
                  <a:ext uri="{FF2B5EF4-FFF2-40B4-BE49-F238E27FC236}">
                    <a16:creationId xmlns:a16="http://schemas.microsoft.com/office/drawing/2014/main" id="{756B1A1D-FA1A-21A4-548B-196185CFF62A}"/>
                  </a:ext>
                </a:extLst>
              </p:cNvPr>
              <p:cNvSpPr txBox="1">
                <a:spLocks noRot="1" noChangeAspect="1" noMove="1" noResize="1" noEditPoints="1" noAdjustHandles="1" noChangeArrowheads="1" noChangeShapeType="1" noTextEdit="1"/>
              </p:cNvSpPr>
              <p:nvPr/>
            </p:nvSpPr>
            <p:spPr>
              <a:xfrm>
                <a:off x="6014012" y="2596021"/>
                <a:ext cx="6096000" cy="4247317"/>
              </a:xfrm>
              <a:prstGeom prst="rect">
                <a:avLst/>
              </a:prstGeom>
              <a:blipFill>
                <a:blip r:embed="rId4"/>
                <a:stretch>
                  <a:fillRect l="-900" t="-861" r="-600"/>
                </a:stretch>
              </a:blipFill>
            </p:spPr>
            <p:txBody>
              <a:bodyPr/>
              <a:lstStyle/>
              <a:p>
                <a:r>
                  <a:rPr lang="en-CA">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ED521754-9FD0-B892-E7EC-BDF5DE9CF40A}"/>
                  </a:ext>
                </a:extLst>
              </p14:cNvPr>
              <p14:cNvContentPartPr/>
              <p14:nvPr/>
            </p14:nvContentPartPr>
            <p14:xfrm>
              <a:off x="779760" y="2133720"/>
              <a:ext cx="8516880" cy="3254400"/>
            </p14:xfrm>
          </p:contentPart>
        </mc:Choice>
        <mc:Fallback xmlns="">
          <p:pic>
            <p:nvPicPr>
              <p:cNvPr id="4" name="Entrada de lápiz 3">
                <a:extLst>
                  <a:ext uri="{FF2B5EF4-FFF2-40B4-BE49-F238E27FC236}">
                    <a16:creationId xmlns:a16="http://schemas.microsoft.com/office/drawing/2014/main" id="{ED521754-9FD0-B892-E7EC-BDF5DE9CF40A}"/>
                  </a:ext>
                </a:extLst>
              </p:cNvPr>
              <p:cNvPicPr/>
              <p:nvPr/>
            </p:nvPicPr>
            <p:blipFill>
              <a:blip r:embed="rId6"/>
              <a:stretch>
                <a:fillRect/>
              </a:stretch>
            </p:blipFill>
            <p:spPr>
              <a:xfrm>
                <a:off x="770400" y="2124360"/>
                <a:ext cx="8535600" cy="3273120"/>
              </a:xfrm>
              <a:prstGeom prst="rect">
                <a:avLst/>
              </a:prstGeom>
            </p:spPr>
          </p:pic>
        </mc:Fallback>
      </mc:AlternateContent>
    </p:spTree>
    <p:extLst>
      <p:ext uri="{BB962C8B-B14F-4D97-AF65-F5344CB8AC3E}">
        <p14:creationId xmlns:p14="http://schemas.microsoft.com/office/powerpoint/2010/main" val="45452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465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F082E-7C0A-7ABF-118B-E96B5BE7A69B}"/>
              </a:ext>
            </a:extLst>
          </p:cNvPr>
          <p:cNvSpPr>
            <a:spLocks noGrp="1"/>
          </p:cNvSpPr>
          <p:nvPr>
            <p:ph type="title"/>
          </p:nvPr>
        </p:nvSpPr>
        <p:spPr/>
        <p:txBody>
          <a:bodyPr/>
          <a:lstStyle/>
          <a:p>
            <a:r>
              <a:rPr lang="en-US" dirty="0"/>
              <a:t>Example </a:t>
            </a:r>
          </a:p>
        </p:txBody>
      </p:sp>
      <p:sp>
        <p:nvSpPr>
          <p:cNvPr id="3" name="Marcador de contenido 2">
            <a:extLst>
              <a:ext uri="{FF2B5EF4-FFF2-40B4-BE49-F238E27FC236}">
                <a16:creationId xmlns:a16="http://schemas.microsoft.com/office/drawing/2014/main" id="{252F4C21-35E0-5066-8B1C-EDD1B957BA80}"/>
              </a:ext>
            </a:extLst>
          </p:cNvPr>
          <p:cNvSpPr>
            <a:spLocks noGrp="1"/>
          </p:cNvSpPr>
          <p:nvPr>
            <p:ph sz="half" idx="1"/>
          </p:nvPr>
        </p:nvSpPr>
        <p:spPr/>
        <p:txBody>
          <a:bodyPr/>
          <a:lstStyle/>
          <a:p>
            <a:pPr marL="0" indent="0">
              <a:buNone/>
            </a:pPr>
            <a:r>
              <a:rPr lang="en-US" sz="1600" dirty="0">
                <a:solidFill>
                  <a:schemeClr val="bg1"/>
                </a:solidFill>
              </a:rPr>
              <a:t>Step 1: We have the following dataset </a:t>
            </a:r>
          </a:p>
          <a:p>
            <a:pPr marL="0" indent="0">
              <a:buNone/>
            </a:pPr>
            <a:endParaRPr lang="en-US" sz="1600" dirty="0">
              <a:solidFill>
                <a:schemeClr val="bg1"/>
              </a:solidFill>
            </a:endParaRPr>
          </a:p>
          <a:p>
            <a:pPr marL="0" indent="0">
              <a:buNone/>
            </a:pPr>
            <a:endParaRPr lang="en-US" sz="1600" dirty="0">
              <a:solidFill>
                <a:schemeClr val="bg1"/>
              </a:solidFill>
            </a:endParaRPr>
          </a:p>
          <a:p>
            <a:pPr marL="0" indent="0">
              <a:buNone/>
            </a:pPr>
            <a:endParaRPr lang="en-US" sz="1600" dirty="0">
              <a:solidFill>
                <a:schemeClr val="bg1"/>
              </a:solidFill>
            </a:endParaRPr>
          </a:p>
          <a:p>
            <a:pPr marL="0" indent="0">
              <a:buNone/>
            </a:pPr>
            <a:endParaRPr lang="en-US" sz="1600" dirty="0">
              <a:solidFill>
                <a:schemeClr val="bg1"/>
              </a:solidFill>
            </a:endParaRPr>
          </a:p>
          <a:p>
            <a:pPr marL="0" indent="0">
              <a:buNone/>
            </a:pPr>
            <a:r>
              <a:rPr lang="en-US" sz="1600" dirty="0">
                <a:solidFill>
                  <a:schemeClr val="bg1"/>
                </a:solidFill>
              </a:rPr>
              <a:t>Step 2: Normalize de data </a:t>
            </a:r>
          </a:p>
          <a:p>
            <a:pPr marL="342900" indent="-342900">
              <a:buAutoNum type="arabicPeriod"/>
            </a:pPr>
            <a:r>
              <a:rPr lang="en-US" sz="1600" dirty="0">
                <a:solidFill>
                  <a:schemeClr val="bg1"/>
                </a:solidFill>
              </a:rPr>
              <a:t>We must calculate the mean (average) for each feature:</a:t>
            </a:r>
          </a:p>
          <a:p>
            <a:pPr marL="0" indent="0">
              <a:buNone/>
            </a:pPr>
            <a:endParaRPr lang="en-US" sz="1600" dirty="0"/>
          </a:p>
        </p:txBody>
      </p:sp>
      <p:sp>
        <p:nvSpPr>
          <p:cNvPr id="4" name="Marcador de contenido 3">
            <a:extLst>
              <a:ext uri="{FF2B5EF4-FFF2-40B4-BE49-F238E27FC236}">
                <a16:creationId xmlns:a16="http://schemas.microsoft.com/office/drawing/2014/main" id="{0EB9323A-AA8B-9C95-0294-E2B3DE0D6476}"/>
              </a:ext>
            </a:extLst>
          </p:cNvPr>
          <p:cNvSpPr>
            <a:spLocks noGrp="1"/>
          </p:cNvSpPr>
          <p:nvPr>
            <p:ph sz="half" idx="2"/>
          </p:nvPr>
        </p:nvSpPr>
        <p:spPr>
          <a:xfrm>
            <a:off x="6172200" y="3514355"/>
            <a:ext cx="5181600" cy="2662608"/>
          </a:xfrm>
        </p:spPr>
        <p:txBody>
          <a:bodyPr/>
          <a:lstStyle/>
          <a:p>
            <a:pPr marL="0" indent="0">
              <a:buNone/>
            </a:pPr>
            <a:r>
              <a:rPr lang="en-US" sz="1600" dirty="0">
                <a:solidFill>
                  <a:schemeClr val="bg1"/>
                </a:solidFill>
              </a:rPr>
              <a:t>Step 3: Calculate the standard deviation for each feature</a:t>
            </a:r>
          </a:p>
          <a:p>
            <a:pPr marL="0" indent="0">
              <a:buNone/>
            </a:pPr>
            <a:r>
              <a:rPr lang="en-US" sz="1600" dirty="0">
                <a:solidFill>
                  <a:schemeClr val="bg1"/>
                </a:solidFill>
              </a:rPr>
              <a:t>1. We calculate the standard deviation for each feature</a:t>
            </a:r>
          </a:p>
        </p:txBody>
      </p:sp>
      <p:pic>
        <p:nvPicPr>
          <p:cNvPr id="7" name="Imagen 6">
            <a:extLst>
              <a:ext uri="{FF2B5EF4-FFF2-40B4-BE49-F238E27FC236}">
                <a16:creationId xmlns:a16="http://schemas.microsoft.com/office/drawing/2014/main" id="{A7A3509D-A9FC-AA92-0689-54399998533B}"/>
              </a:ext>
            </a:extLst>
          </p:cNvPr>
          <p:cNvPicPr>
            <a:picLocks noChangeAspect="1"/>
          </p:cNvPicPr>
          <p:nvPr/>
        </p:nvPicPr>
        <p:blipFill>
          <a:blip r:embed="rId5"/>
          <a:stretch>
            <a:fillRect/>
          </a:stretch>
        </p:blipFill>
        <p:spPr>
          <a:xfrm>
            <a:off x="1895836" y="2131962"/>
            <a:ext cx="8247928" cy="1211685"/>
          </a:xfrm>
          <a:prstGeom prst="rect">
            <a:avLst/>
          </a:prstGeom>
        </p:spPr>
      </p:pic>
      <p:pic>
        <p:nvPicPr>
          <p:cNvPr id="10" name="Imagen 9">
            <a:extLst>
              <a:ext uri="{FF2B5EF4-FFF2-40B4-BE49-F238E27FC236}">
                <a16:creationId xmlns:a16="http://schemas.microsoft.com/office/drawing/2014/main" id="{7EDFF507-65C4-9E57-500B-59D7F5A9C9FB}"/>
              </a:ext>
            </a:extLst>
          </p:cNvPr>
          <p:cNvPicPr>
            <a:picLocks noChangeAspect="1"/>
          </p:cNvPicPr>
          <p:nvPr/>
        </p:nvPicPr>
        <p:blipFill>
          <a:blip r:embed="rId6"/>
          <a:stretch>
            <a:fillRect/>
          </a:stretch>
        </p:blipFill>
        <p:spPr>
          <a:xfrm>
            <a:off x="1707219" y="4560366"/>
            <a:ext cx="3302000" cy="1527918"/>
          </a:xfrm>
          <a:prstGeom prst="rect">
            <a:avLst/>
          </a:prstGeom>
        </p:spPr>
      </p:pic>
      <p:pic>
        <p:nvPicPr>
          <p:cNvPr id="12" name="Imagen 11">
            <a:extLst>
              <a:ext uri="{FF2B5EF4-FFF2-40B4-BE49-F238E27FC236}">
                <a16:creationId xmlns:a16="http://schemas.microsoft.com/office/drawing/2014/main" id="{7331E8C7-9464-3F96-2DD2-353131CF29D6}"/>
              </a:ext>
            </a:extLst>
          </p:cNvPr>
          <p:cNvPicPr>
            <a:picLocks noChangeAspect="1"/>
          </p:cNvPicPr>
          <p:nvPr/>
        </p:nvPicPr>
        <p:blipFill>
          <a:blip r:embed="rId7"/>
          <a:stretch>
            <a:fillRect/>
          </a:stretch>
        </p:blipFill>
        <p:spPr>
          <a:xfrm>
            <a:off x="6879210" y="4279883"/>
            <a:ext cx="3767580" cy="2067788"/>
          </a:xfrm>
          <a:prstGeom prst="rect">
            <a:avLst/>
          </a:prstGeom>
        </p:spPr>
      </p:pic>
      <p:pic>
        <p:nvPicPr>
          <p:cNvPr id="44" name="Vídeo 43">
            <a:hlinkClick r:id="" action="ppaction://media"/>
            <a:extLst>
              <a:ext uri="{FF2B5EF4-FFF2-40B4-BE49-F238E27FC236}">
                <a16:creationId xmlns:a16="http://schemas.microsoft.com/office/drawing/2014/main" id="{4C1C9E77-2830-2EA3-2196-37417E6579E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82856"/>
      </p:ext>
    </p:extLst>
  </p:cSld>
  <p:clrMapOvr>
    <a:masterClrMapping/>
  </p:clrMapOvr>
  <mc:AlternateContent xmlns:mc="http://schemas.openxmlformats.org/markup-compatibility/2006">
    <mc:Choice xmlns:p14="http://schemas.microsoft.com/office/powerpoint/2010/main" Requires="p14">
      <p:transition spd="slow" p14:dur="2000" advTm="14831"/>
    </mc:Choice>
    <mc:Fallback>
      <p:transition spd="slow" advTm="1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F8A95BB373C24E8CE87B2D7CAAF5EE" ma:contentTypeVersion="11" ma:contentTypeDescription="Create a new document." ma:contentTypeScope="" ma:versionID="1ee661904bcbfb4f37bbd16ed48f5b6c">
  <xsd:schema xmlns:xsd="http://www.w3.org/2001/XMLSchema" xmlns:xs="http://www.w3.org/2001/XMLSchema" xmlns:p="http://schemas.microsoft.com/office/2006/metadata/properties" xmlns:ns2="43e6107c-a748-41d9-92f6-3660d4d595c1" xmlns:ns3="ef4345c9-de02-4175-a347-809df4d1fa96" targetNamespace="http://schemas.microsoft.com/office/2006/metadata/properties" ma:root="true" ma:fieldsID="5b9b328cbace6e0d41562f1b9c5a0a10" ns2:_="" ns3:_="">
    <xsd:import namespace="43e6107c-a748-41d9-92f6-3660d4d595c1"/>
    <xsd:import namespace="ef4345c9-de02-4175-a347-809df4d1fa96"/>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6107c-a748-41d9-92f6-3660d4d595c1"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Image Tags" ma:readOnly="false" ma:fieldId="{5cf76f15-5ced-4ddc-b409-7134ff3c332f}" ma:taxonomyMulti="true" ma:sspId="bc615a39-bb23-4d15-bac5-de1017af9844"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4345c9-de02-4175-a347-809df4d1fa96"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5877422c-ca90-45e1-9734-9d6fa797cbd6}" ma:internalName="TaxCatchAll" ma:showField="CatchAllData" ma:web="ef4345c9-de02-4175-a347-809df4d1fa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9D1A53-1970-4D39-9E9E-476F50297F96}"/>
</file>

<file path=customXml/itemProps2.xml><?xml version="1.0" encoding="utf-8"?>
<ds:datastoreItem xmlns:ds="http://schemas.openxmlformats.org/officeDocument/2006/customXml" ds:itemID="{2955467D-BCDD-4E88-92DB-5BC50B9E9005}"/>
</file>

<file path=docProps/app.xml><?xml version="1.0" encoding="utf-8"?>
<Properties xmlns="http://schemas.openxmlformats.org/officeDocument/2006/extended-properties" xmlns:vt="http://schemas.openxmlformats.org/officeDocument/2006/docPropsVTypes">
  <TotalTime>386</TotalTime>
  <Words>1060</Words>
  <Application>Microsoft Office PowerPoint</Application>
  <PresentationFormat>Panorámica</PresentationFormat>
  <Paragraphs>155</Paragraphs>
  <Slides>12</Slides>
  <Notes>4</Notes>
  <HiddenSlides>0</HiddenSlides>
  <MMClips>4</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Cambria Math</vt:lpstr>
      <vt:lpstr>Gill Sans Nova</vt:lpstr>
      <vt:lpstr>Söhne</vt:lpstr>
      <vt:lpstr>Univers</vt:lpstr>
      <vt:lpstr>Wingdings</vt:lpstr>
      <vt:lpstr>GradientVTI</vt:lpstr>
      <vt:lpstr>PRINCIPAL COMPONET ANALYSIS (PCA)    Christian Rodriguez  Esau May Ceh Amaury Castellanos Monica Hernandez  </vt:lpstr>
      <vt:lpstr>"How can we extract essential information and reduce the complexity of our data in an increasingly information-rich world with complex datasets?" </vt:lpstr>
      <vt:lpstr>Definition </vt:lpstr>
      <vt:lpstr>How apply PCA</vt:lpstr>
      <vt:lpstr>How apply PCA</vt:lpstr>
      <vt:lpstr>So… What are the Eigenvectors and Eigenvalues?  </vt:lpstr>
      <vt:lpstr>Covariance Matrix</vt:lpstr>
      <vt:lpstr>Calculate the Eigenvectors</vt:lpstr>
      <vt:lpstr>Example </vt:lpstr>
      <vt:lpstr>Example</vt:lpstr>
      <vt:lpstr>Example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COMPONET ANALYSIS (PCA) </dc:title>
  <dc:creator>CHRISTIAN ADRIEL RODRIGUEZ NARVAEZ</dc:creator>
  <cp:lastModifiedBy>AMAURY DAVID CASTELLANOS PALOMO</cp:lastModifiedBy>
  <cp:revision>2</cp:revision>
  <dcterms:created xsi:type="dcterms:W3CDTF">2023-09-19T16:02:21Z</dcterms:created>
  <dcterms:modified xsi:type="dcterms:W3CDTF">2023-10-06T00:16:44Z</dcterms:modified>
</cp:coreProperties>
</file>